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AE1A2D-4662-4491-A03F-94B68B7A2544}" type="datetimeFigureOut">
              <a:rPr lang="ru-RU" smtClean="0"/>
              <a:pPr/>
              <a:t>31.10.2021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8F13FC-E813-405E-B3E9-F2256D2A2B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836713"/>
            <a:ext cx="8458200" cy="5239074"/>
          </a:xfrm>
        </p:spPr>
        <p:txBody>
          <a:bodyPr/>
          <a:lstStyle/>
          <a:p>
            <a:r>
              <a:rPr lang="ru-RU" dirty="0" smtClean="0"/>
              <a:t>Проект « Золотая осень»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458200" cy="4248472"/>
          </a:xfrm>
        </p:spPr>
        <p:txBody>
          <a:bodyPr/>
          <a:lstStyle/>
          <a:p>
            <a:r>
              <a:rPr lang="ru-RU" dirty="0" smtClean="0"/>
              <a:t>МАДОУ «Золотой ключик» с. Сосново- Озёрское</a:t>
            </a:r>
          </a:p>
          <a:p>
            <a:r>
              <a:rPr lang="ru-RU" dirty="0" smtClean="0"/>
              <a:t>Воспитатель: Доржиева Нина </a:t>
            </a:r>
            <a:r>
              <a:rPr lang="ru-RU" dirty="0" err="1" smtClean="0"/>
              <a:t>Намдыковна</a:t>
            </a:r>
            <a:endParaRPr lang="ru-RU" dirty="0" smtClean="0"/>
          </a:p>
          <a:p>
            <a:r>
              <a:rPr lang="ru-RU" dirty="0" smtClean="0"/>
              <a:t>Подменный воспитатель: Цыренова </a:t>
            </a:r>
            <a:r>
              <a:rPr lang="ru-RU" dirty="0" err="1" smtClean="0"/>
              <a:t>Жаргалма</a:t>
            </a:r>
            <a:r>
              <a:rPr lang="ru-RU" dirty="0" smtClean="0"/>
              <a:t> </a:t>
            </a:r>
            <a:r>
              <a:rPr lang="ru-RU" dirty="0" err="1" smtClean="0"/>
              <a:t>Бадмаевна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Оод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«Листопад, листопад – листья желтые летят»</a:t>
            </a:r>
            <a:r>
              <a:rPr lang="ru-RU" dirty="0" smtClean="0"/>
              <a:t>, </a:t>
            </a:r>
            <a:r>
              <a:rPr lang="ru-RU" i="1" dirty="0" smtClean="0"/>
              <a:t>«То, что растет – живое»</a:t>
            </a:r>
            <a:r>
              <a:rPr lang="ru-RU" dirty="0" smtClean="0"/>
              <a:t>, </a:t>
            </a:r>
            <a:r>
              <a:rPr lang="ru-RU" i="1" dirty="0" smtClean="0"/>
              <a:t>«Перелетные и зимующие птицы»</a:t>
            </a:r>
            <a:r>
              <a:rPr lang="ru-RU" dirty="0" smtClean="0"/>
              <a:t>, </a:t>
            </a:r>
            <a:r>
              <a:rPr lang="ru-RU" i="1" dirty="0" smtClean="0"/>
              <a:t>«Красящие и косметические свойства овощей»</a:t>
            </a:r>
            <a:r>
              <a:rPr lang="ru-RU" dirty="0" smtClean="0"/>
              <a:t>, </a:t>
            </a:r>
            <a:r>
              <a:rPr lang="ru-RU" i="1" dirty="0" smtClean="0"/>
              <a:t>«Почему </a:t>
            </a:r>
            <a:r>
              <a:rPr lang="ru-RU" b="1" i="1" dirty="0" smtClean="0"/>
              <a:t>осенние листья опадают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«Сколько красок у </a:t>
            </a:r>
            <a:r>
              <a:rPr lang="ru-RU" b="1" i="1" dirty="0" smtClean="0"/>
              <a:t>осени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«Что такое погода»</a:t>
            </a:r>
            <a:r>
              <a:rPr lang="ru-RU" dirty="0" smtClean="0"/>
              <a:t>, </a:t>
            </a:r>
            <a:r>
              <a:rPr lang="ru-RU" i="1" dirty="0" smtClean="0"/>
              <a:t>«Экскурсия на озеро»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Наблюдение: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«Что было сначала, что будет потом? ,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i="1" dirty="0" smtClean="0"/>
              <a:t>«Почему исчезли насекомые?»,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r>
              <a:rPr lang="ru-RU" i="1" dirty="0" smtClean="0"/>
              <a:t>«Чем отличается ель от других деревьев </a:t>
            </a:r>
            <a:r>
              <a:rPr lang="ru-RU" b="1" i="1" dirty="0" smtClean="0"/>
              <a:t>осенью</a:t>
            </a:r>
            <a:r>
              <a:rPr lang="ru-RU" i="1" dirty="0" smtClean="0"/>
              <a:t>?»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ru-RU" i="1" dirty="0" smtClean="0"/>
              <a:t>приметы ранней и поздней осени </a:t>
            </a:r>
            <a:r>
              <a:rPr lang="ru-RU" dirty="0" smtClean="0"/>
              <a:t>»,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«Почему птицы прилетают к жилищам людей?»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Речевое развитие: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Речевое развитие.</a:t>
            </a:r>
            <a:endParaRPr lang="ru-RU" dirty="0" smtClean="0"/>
          </a:p>
          <a:p>
            <a:r>
              <a:rPr lang="ru-RU" dirty="0" smtClean="0"/>
              <a:t>А. С. Пушкин «Уж небо осенью дышало… »;</a:t>
            </a:r>
          </a:p>
          <a:p>
            <a:r>
              <a:rPr lang="ru-RU" dirty="0" smtClean="0"/>
              <a:t>И. А. Бунин «Лес, точно терем расписной… »;</a:t>
            </a:r>
          </a:p>
          <a:p>
            <a:r>
              <a:rPr lang="ru-RU" dirty="0" smtClean="0"/>
              <a:t>К. Бальмонт «Осень»;</a:t>
            </a:r>
          </a:p>
          <a:p>
            <a:r>
              <a:rPr lang="ru-RU" dirty="0" smtClean="0"/>
              <a:t>А. Майков «Осенние листья»;</a:t>
            </a:r>
          </a:p>
          <a:p>
            <a:r>
              <a:rPr lang="ru-RU" dirty="0" smtClean="0"/>
              <a:t>Е. Трутнева «Листопад», «Улетает лето»;</a:t>
            </a:r>
          </a:p>
          <a:p>
            <a:r>
              <a:rPr lang="ru-RU" dirty="0" smtClean="0"/>
              <a:t>загадки, пословицы, поговорки;</a:t>
            </a:r>
          </a:p>
          <a:p>
            <a:r>
              <a:rPr lang="ru-RU" dirty="0" smtClean="0"/>
              <a:t>составление рассказов об осени из личного опыта и по картинам и иллюстрациям; </a:t>
            </a:r>
          </a:p>
          <a:p>
            <a:r>
              <a:rPr lang="ru-RU" dirty="0" smtClean="0"/>
              <a:t>Дидактические игры  «С какой ветки, детки?», « Что лишнее?», «Какая бывает осень? », «Угадай по описанию»..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Художественно-эстетическое развитие 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u="sng" dirty="0" smtClean="0"/>
              <a:t>Рисование</a:t>
            </a:r>
            <a:r>
              <a:rPr lang="ru-RU" dirty="0" smtClean="0"/>
              <a:t>: </a:t>
            </a:r>
            <a:r>
              <a:rPr lang="ru-RU" b="1" i="1" dirty="0" smtClean="0"/>
              <a:t>« Осенний пейзаж»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натюрморт</a:t>
            </a:r>
            <a:r>
              <a:rPr lang="ru-RU" i="1" dirty="0" smtClean="0"/>
              <a:t>»</a:t>
            </a:r>
            <a:r>
              <a:rPr lang="ru-RU" dirty="0" smtClean="0"/>
              <a:t> (корзина с грибами, </a:t>
            </a:r>
            <a:r>
              <a:rPr lang="ru-RU" i="1" dirty="0" smtClean="0"/>
              <a:t>«Ветка рябины»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 (штампование листьями, </a:t>
            </a:r>
            <a:r>
              <a:rPr lang="ru-RU" i="1" dirty="0" smtClean="0"/>
              <a:t>«Летят перелетные птицы»</a:t>
            </a:r>
            <a:r>
              <a:rPr lang="ru-RU" dirty="0" smtClean="0"/>
              <a:t>, </a:t>
            </a:r>
            <a:r>
              <a:rPr lang="ru-RU" i="1" dirty="0" smtClean="0"/>
              <a:t>«Лес, точно терем расписной»</a:t>
            </a:r>
            <a:r>
              <a:rPr lang="ru-RU" dirty="0" smtClean="0"/>
              <a:t>, </a:t>
            </a:r>
            <a:r>
              <a:rPr lang="ru-RU" i="1" dirty="0" smtClean="0"/>
              <a:t>«Яблоня с яблоками»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Осень – щедрая пора</a:t>
            </a:r>
            <a:r>
              <a:rPr lang="ru-RU" i="1" dirty="0" smtClean="0"/>
              <a:t>»</a:t>
            </a:r>
            <a:endParaRPr lang="ru-RU" dirty="0" smtClean="0"/>
          </a:p>
          <a:p>
            <a:r>
              <a:rPr lang="ru-RU" u="sng" dirty="0" smtClean="0"/>
              <a:t>Лепка</a:t>
            </a:r>
            <a:r>
              <a:rPr lang="ru-RU" dirty="0" smtClean="0"/>
              <a:t>: </a:t>
            </a:r>
            <a:r>
              <a:rPr lang="ru-RU" i="1" dirty="0" smtClean="0"/>
              <a:t>«За грибами в лес </a:t>
            </a:r>
            <a:r>
              <a:rPr lang="ru-RU" b="1" i="1" dirty="0" smtClean="0"/>
              <a:t>осенний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«Лебедушка»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Осеннее дерево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Аппликация</a:t>
            </a:r>
            <a:r>
              <a:rPr lang="ru-RU" dirty="0" smtClean="0"/>
              <a:t>: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ковер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«Аппликация из </a:t>
            </a:r>
            <a:r>
              <a:rPr lang="ru-RU" b="1" i="1" dirty="0" smtClean="0"/>
              <a:t>осенних листьев</a:t>
            </a:r>
            <a:r>
              <a:rPr lang="ru-RU" i="1" dirty="0" smtClean="0"/>
              <a:t>»</a:t>
            </a:r>
            <a:r>
              <a:rPr lang="ru-RU" dirty="0" smtClean="0"/>
              <a:t>,</a:t>
            </a:r>
          </a:p>
          <a:p>
            <a:r>
              <a:rPr lang="ru-RU" u="sng" dirty="0" smtClean="0"/>
              <a:t>Конструирование</a:t>
            </a:r>
            <a:r>
              <a:rPr lang="ru-RU" dirty="0" smtClean="0"/>
              <a:t>: </a:t>
            </a:r>
            <a:r>
              <a:rPr lang="ru-RU" i="1" dirty="0" smtClean="0"/>
              <a:t>«Грибок»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лист</a:t>
            </a:r>
            <a:r>
              <a:rPr lang="ru-RU" i="1" dirty="0" smtClean="0"/>
              <a:t>»</a:t>
            </a:r>
            <a:r>
              <a:rPr lang="ru-RU" dirty="0" smtClean="0"/>
              <a:t> </a:t>
            </a:r>
            <a:r>
              <a:rPr lang="ru-RU" i="1" dirty="0" smtClean="0"/>
              <a:t>(из бумаги)</a:t>
            </a:r>
            <a:endParaRPr lang="ru-RU" dirty="0" smtClean="0"/>
          </a:p>
          <a:p>
            <a:r>
              <a:rPr lang="ru-RU" u="sng" dirty="0" smtClean="0"/>
              <a:t>Коллективная работа</a:t>
            </a:r>
            <a:r>
              <a:rPr lang="ru-RU" dirty="0" smtClean="0"/>
              <a:t>: </a:t>
            </a:r>
            <a:r>
              <a:rPr lang="ru-RU" i="1" dirty="0" smtClean="0"/>
              <a:t>«Листопад»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Осеннее дерево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«Лебеди на пруду»</a:t>
            </a:r>
            <a:r>
              <a:rPr lang="ru-RU" dirty="0" smtClean="0"/>
              <a:t>, </a:t>
            </a:r>
            <a:r>
              <a:rPr lang="ru-RU" i="1" dirty="0" smtClean="0"/>
              <a:t>«Грибная поляна»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Рассматривание репродукций </a:t>
            </a:r>
            <a:r>
              <a:rPr lang="ru-RU" u="sng" dirty="0" smtClean="0"/>
              <a:t>картин</a:t>
            </a:r>
            <a:r>
              <a:rPr lang="ru-RU" dirty="0" smtClean="0"/>
              <a:t>: И. С. Остроухов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И. И. Левитан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Г. Мясоедов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пейзаж</a:t>
            </a:r>
            <a:r>
              <a:rPr lang="ru-RU" i="1" dirty="0" smtClean="0"/>
              <a:t>»</a:t>
            </a:r>
            <a:r>
              <a:rPr lang="ru-RU" dirty="0" smtClean="0"/>
              <a:t>, В. Поленов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П. </a:t>
            </a:r>
            <a:r>
              <a:rPr lang="ru-RU" dirty="0" err="1" smtClean="0"/>
              <a:t>Кончаловский</a:t>
            </a:r>
            <a:r>
              <a:rPr lang="ru-RU" dirty="0" smtClean="0"/>
              <a:t> </a:t>
            </a:r>
            <a:r>
              <a:rPr lang="ru-RU" i="1" dirty="0" smtClean="0"/>
              <a:t>«Первый снег»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Музыка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- Хороводная игра </a:t>
            </a:r>
            <a:r>
              <a:rPr lang="ru-RU" i="1" dirty="0" smtClean="0"/>
              <a:t>«Что нам </a:t>
            </a:r>
            <a:r>
              <a:rPr lang="ru-RU" b="1" i="1" dirty="0" smtClean="0"/>
              <a:t>осень принесла</a:t>
            </a:r>
            <a:r>
              <a:rPr lang="ru-RU" i="1" dirty="0" smtClean="0"/>
              <a:t>»</a:t>
            </a:r>
            <a:endParaRPr lang="ru-RU" dirty="0" smtClean="0"/>
          </a:p>
          <a:p>
            <a:r>
              <a:rPr lang="ru-RU" dirty="0" smtClean="0"/>
              <a:t>- песни </a:t>
            </a:r>
            <a:r>
              <a:rPr lang="ru-RU" i="1" dirty="0" smtClean="0"/>
              <a:t>«Дождик»</a:t>
            </a:r>
            <a:r>
              <a:rPr lang="ru-RU" dirty="0" smtClean="0"/>
              <a:t> (сл. Ю. </a:t>
            </a:r>
            <a:r>
              <a:rPr lang="ru-RU" dirty="0" err="1" smtClean="0"/>
              <a:t>Верижников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Осень-раскрасавица</a:t>
            </a:r>
            <a:r>
              <a:rPr lang="ru-RU" i="1" dirty="0" smtClean="0"/>
              <a:t>»</a:t>
            </a:r>
            <a:r>
              <a:rPr lang="ru-RU" dirty="0" smtClean="0"/>
              <a:t> </a:t>
            </a:r>
            <a:r>
              <a:rPr lang="ru-RU" i="1" dirty="0" smtClean="0"/>
              <a:t>(Муз. и сл. Г. </a:t>
            </a:r>
            <a:r>
              <a:rPr lang="ru-RU" i="1" dirty="0" err="1" smtClean="0"/>
              <a:t>Азаматова-Бас</a:t>
            </a:r>
            <a:r>
              <a:rPr lang="ru-RU" i="1" dirty="0" smtClean="0"/>
              <a:t>)</a:t>
            </a:r>
            <a:endParaRPr lang="ru-RU" dirty="0" smtClean="0"/>
          </a:p>
          <a:p>
            <a:r>
              <a:rPr lang="ru-RU" dirty="0" smtClean="0"/>
              <a:t>- </a:t>
            </a:r>
            <a:r>
              <a:rPr lang="ru-RU" b="1" dirty="0" smtClean="0"/>
              <a:t>Осенние частушки</a:t>
            </a:r>
            <a:endParaRPr lang="ru-RU" dirty="0" smtClean="0"/>
          </a:p>
          <a:p>
            <a:r>
              <a:rPr lang="ru-RU" dirty="0" smtClean="0"/>
              <a:t>- Прослушивание музыкальных произведений П. И. Чайковский </a:t>
            </a:r>
            <a:r>
              <a:rPr lang="ru-RU" i="1" dirty="0" smtClean="0"/>
              <a:t>«Времена года»</a:t>
            </a:r>
            <a:r>
              <a:rPr lang="ru-RU" dirty="0" smtClean="0"/>
              <a:t>, А. Филиппенко </a:t>
            </a:r>
            <a:r>
              <a:rPr lang="ru-RU" i="1" dirty="0" smtClean="0"/>
              <a:t>«Танец </a:t>
            </a:r>
            <a:r>
              <a:rPr lang="ru-RU" b="1" i="1" dirty="0" smtClean="0"/>
              <a:t>осенних листочков</a:t>
            </a:r>
            <a:r>
              <a:rPr lang="ru-RU" i="1" dirty="0" smtClean="0"/>
              <a:t>»</a:t>
            </a:r>
            <a:r>
              <a:rPr lang="ru-RU" dirty="0" smtClean="0"/>
              <a:t>, А. </a:t>
            </a:r>
            <a:r>
              <a:rPr lang="ru-RU" dirty="0" err="1" smtClean="0"/>
              <a:t>Вивальди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И. </a:t>
            </a:r>
            <a:r>
              <a:rPr lang="ru-RU" dirty="0" err="1" smtClean="0"/>
              <a:t>Кореневский</a:t>
            </a:r>
            <a:r>
              <a:rPr lang="ru-RU" dirty="0" smtClean="0"/>
              <a:t> «</a:t>
            </a:r>
            <a:r>
              <a:rPr lang="ru-RU" b="1" dirty="0" smtClean="0"/>
              <a:t>Осенью</a:t>
            </a:r>
            <a:r>
              <a:rPr lang="ru-RU" dirty="0" smtClean="0"/>
              <a:t>, В. </a:t>
            </a:r>
            <a:r>
              <a:rPr lang="ru-RU" dirty="0" err="1" smtClean="0"/>
              <a:t>Тюльпанова</a:t>
            </a:r>
            <a:r>
              <a:rPr lang="ru-RU" dirty="0" smtClean="0"/>
              <a:t> </a:t>
            </a:r>
            <a:r>
              <a:rPr lang="ru-RU" i="1" dirty="0" smtClean="0"/>
              <a:t>«Сказочный лес»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Физическое развитие Подвижные </a:t>
            </a:r>
            <a:r>
              <a:rPr lang="ru-RU" u="sng" dirty="0" smtClean="0"/>
              <a:t>игры</a:t>
            </a:r>
            <a:r>
              <a:rPr lang="ru-RU" dirty="0" smtClean="0"/>
              <a:t>: </a:t>
            </a:r>
            <a:r>
              <a:rPr lang="ru-RU" i="1" dirty="0" smtClean="0"/>
              <a:t>«Белкины запасы»</a:t>
            </a:r>
            <a:r>
              <a:rPr lang="ru-RU" dirty="0" smtClean="0"/>
              <a:t>, </a:t>
            </a:r>
            <a:r>
              <a:rPr lang="ru-RU" i="1" dirty="0" smtClean="0"/>
              <a:t>«Раз, два, три – названный лист бери»</a:t>
            </a:r>
            <a:r>
              <a:rPr lang="ru-RU" dirty="0" smtClean="0"/>
              <a:t>, </a:t>
            </a:r>
            <a:r>
              <a:rPr lang="ru-RU" i="1" dirty="0" smtClean="0"/>
              <a:t>«У медведя во бору»</a:t>
            </a:r>
            <a:r>
              <a:rPr lang="ru-RU" dirty="0" smtClean="0"/>
              <a:t>, </a:t>
            </a:r>
            <a:r>
              <a:rPr lang="ru-RU" i="1" dirty="0" smtClean="0"/>
              <a:t>«Перелет птиц»</a:t>
            </a:r>
            <a:r>
              <a:rPr lang="ru-RU" dirty="0" smtClean="0"/>
              <a:t>, </a:t>
            </a:r>
            <a:r>
              <a:rPr lang="ru-RU" i="1" dirty="0" smtClean="0"/>
              <a:t>«Гуси»</a:t>
            </a:r>
            <a:r>
              <a:rPr lang="ru-RU" dirty="0" smtClean="0"/>
              <a:t>, </a:t>
            </a:r>
            <a:r>
              <a:rPr lang="ru-RU" i="1" dirty="0" smtClean="0"/>
              <a:t>«Филин и пташки»</a:t>
            </a:r>
            <a:r>
              <a:rPr lang="ru-RU" dirty="0" smtClean="0"/>
              <a:t>, </a:t>
            </a:r>
            <a:r>
              <a:rPr lang="ru-RU" i="1" dirty="0" smtClean="0"/>
              <a:t>«Поедем в лес»</a:t>
            </a:r>
            <a:r>
              <a:rPr lang="ru-RU" dirty="0" smtClean="0"/>
              <a:t>, </a:t>
            </a:r>
            <a:r>
              <a:rPr lang="ru-RU" i="1" dirty="0" smtClean="0"/>
              <a:t>«Вершки и корешки»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i="1" dirty="0" err="1" smtClean="0"/>
              <a:t>Совушка</a:t>
            </a:r>
            <a:r>
              <a:rPr lang="ru-RU" i="1" dirty="0" smtClean="0"/>
              <a:t>»</a:t>
            </a:r>
            <a:r>
              <a:rPr lang="ru-RU" dirty="0" smtClean="0"/>
              <a:t>, эстафета </a:t>
            </a:r>
            <a:r>
              <a:rPr lang="ru-RU" i="1" dirty="0" smtClean="0"/>
              <a:t>«Собери </a:t>
            </a:r>
            <a:r>
              <a:rPr lang="ru-RU" b="1" i="1" dirty="0" smtClean="0"/>
              <a:t>осенний букет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Физкультминутки</a:t>
            </a:r>
            <a:r>
              <a:rPr lang="ru-RU" dirty="0" smtClean="0"/>
              <a:t>: </a:t>
            </a:r>
            <a:r>
              <a:rPr lang="ru-RU" i="1" dirty="0" smtClean="0"/>
              <a:t>«Аист»</a:t>
            </a:r>
            <a:r>
              <a:rPr lang="ru-RU" dirty="0" smtClean="0"/>
              <a:t>, </a:t>
            </a:r>
            <a:r>
              <a:rPr lang="ru-RU" i="1" dirty="0" smtClean="0"/>
              <a:t>«Капуста»</a:t>
            </a:r>
            <a:r>
              <a:rPr lang="ru-RU" dirty="0" smtClean="0"/>
              <a:t>, дыхательная гимнастика </a:t>
            </a:r>
            <a:r>
              <a:rPr lang="ru-RU" i="1" dirty="0" smtClean="0"/>
              <a:t>«Ветерок»</a:t>
            </a:r>
            <a:r>
              <a:rPr lang="ru-RU" dirty="0" smtClean="0"/>
              <a:t>, пальчиковая </a:t>
            </a:r>
            <a:r>
              <a:rPr lang="ru-RU" u="sng" dirty="0" smtClean="0"/>
              <a:t>гимнастика</a:t>
            </a:r>
            <a:r>
              <a:rPr lang="ru-RU" dirty="0" smtClean="0"/>
              <a:t>: </a:t>
            </a:r>
            <a:r>
              <a:rPr lang="ru-RU" i="1" dirty="0" smtClean="0"/>
              <a:t>«Вышел дождик погулять»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i="1" dirty="0" err="1" smtClean="0"/>
              <a:t>Здравству</a:t>
            </a:r>
            <a:r>
              <a:rPr lang="ru-RU" i="1" dirty="0" smtClean="0"/>
              <a:t>, </a:t>
            </a:r>
            <a:r>
              <a:rPr lang="ru-RU" b="1" i="1" dirty="0" smtClean="0"/>
              <a:t>осень золотая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 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Культурно - </a:t>
            </a:r>
            <a:r>
              <a:rPr lang="ru-RU" dirty="0" err="1" smtClean="0"/>
              <a:t>досуговая</a:t>
            </a:r>
            <a:r>
              <a:rPr lang="ru-RU" dirty="0" smtClean="0"/>
              <a:t> </a:t>
            </a:r>
            <a:r>
              <a:rPr lang="ru-RU" u="sng" dirty="0" smtClean="0"/>
              <a:t>деятельность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Праздник </a:t>
            </a:r>
            <a:r>
              <a:rPr lang="ru-RU" b="1" dirty="0" smtClean="0"/>
              <a:t>осени </a:t>
            </a:r>
            <a:r>
              <a:rPr lang="ru-RU" i="1" dirty="0" smtClean="0"/>
              <a:t>«</a:t>
            </a:r>
            <a:r>
              <a:rPr lang="ru-RU" b="1" i="1" dirty="0" smtClean="0"/>
              <a:t>Осенняя сказка</a:t>
            </a:r>
            <a:r>
              <a:rPr lang="ru-RU" i="1" dirty="0" smtClean="0"/>
              <a:t>»</a:t>
            </a:r>
            <a:endParaRPr lang="ru-RU" dirty="0" smtClean="0"/>
          </a:p>
          <a:p>
            <a:r>
              <a:rPr lang="ru-RU" dirty="0" smtClean="0"/>
              <a:t>- викторина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забавы</a:t>
            </a:r>
            <a:r>
              <a:rPr lang="ru-RU" i="1" dirty="0" smtClean="0"/>
              <a:t>»</a:t>
            </a:r>
            <a:endParaRPr lang="ru-RU" dirty="0" smtClean="0"/>
          </a:p>
          <a:p>
            <a:r>
              <a:rPr lang="ru-RU" u="sng" dirty="0" smtClean="0"/>
              <a:t>- выставка поделок</a:t>
            </a:r>
            <a:r>
              <a:rPr lang="ru-RU" dirty="0" smtClean="0"/>
              <a:t>: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Разноцветная осень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Перспективный план реализации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1 неделя:</a:t>
            </a:r>
            <a:r>
              <a:rPr lang="ru-RU" dirty="0" smtClean="0"/>
              <a:t> 1. Ознакомление с предметным и социальным окружением. Беседа </a:t>
            </a:r>
            <a:r>
              <a:rPr lang="ru-RU" i="1" dirty="0" smtClean="0"/>
              <a:t>«То, что растет живое»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2. Развитие речи. Пересказ произведения К.Ушинского </a:t>
            </a:r>
            <a:r>
              <a:rPr lang="ru-RU" i="1" dirty="0" smtClean="0"/>
              <a:t>«Четыре желания»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3. Прослушивание музыкальных </a:t>
            </a:r>
            <a:r>
              <a:rPr lang="ru-RU" u="sng" dirty="0" smtClean="0"/>
              <a:t>произведений</a:t>
            </a:r>
            <a:r>
              <a:rPr lang="ru-RU" dirty="0" smtClean="0"/>
              <a:t>: П. Чайковский </a:t>
            </a:r>
            <a:r>
              <a:rPr lang="ru-RU" i="1" dirty="0" smtClean="0"/>
              <a:t>«Времена года»</a:t>
            </a:r>
            <a:r>
              <a:rPr lang="ru-RU" dirty="0" smtClean="0"/>
              <a:t>, А. </a:t>
            </a:r>
            <a:r>
              <a:rPr lang="ru-RU" dirty="0" err="1" smtClean="0"/>
              <a:t>Вивальди</a:t>
            </a:r>
            <a:r>
              <a:rPr lang="ru-RU" dirty="0" smtClean="0"/>
              <a:t> </a:t>
            </a:r>
            <a:r>
              <a:rPr lang="ru-RU" i="1" dirty="0" smtClean="0"/>
              <a:t>«Времена года»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 Наблюдение </a:t>
            </a:r>
            <a:r>
              <a:rPr lang="ru-RU" i="1" dirty="0" smtClean="0"/>
              <a:t>«Что цветет на нашем участке»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 С. Р. И «Магазин цветов».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вторник: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. Художественно-эстетическое развитие </a:t>
            </a:r>
            <a:r>
              <a:rPr lang="ru-RU" i="1" dirty="0" smtClean="0"/>
              <a:t>(Рисование)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 (штампование листьями». Оформление коллективной работы.</a:t>
            </a:r>
          </a:p>
          <a:p>
            <a:pPr>
              <a:buNone/>
            </a:pPr>
            <a:r>
              <a:rPr lang="ru-RU" dirty="0" smtClean="0"/>
              <a:t>2. Эстафета </a:t>
            </a:r>
            <a:r>
              <a:rPr lang="ru-RU" i="1" dirty="0" smtClean="0"/>
              <a:t>«Собери </a:t>
            </a:r>
            <a:r>
              <a:rPr lang="ru-RU" b="1" i="1" dirty="0" smtClean="0"/>
              <a:t>осенний букет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Д/и </a:t>
            </a:r>
            <a:r>
              <a:rPr lang="ru-RU" i="1" dirty="0" smtClean="0"/>
              <a:t>«С какого дерева лист?»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 Чтение стихов Н. Егоровой </a:t>
            </a:r>
            <a:r>
              <a:rPr lang="ru-RU" i="1" dirty="0" smtClean="0"/>
              <a:t>«Листопад»</a:t>
            </a:r>
            <a:r>
              <a:rPr lang="ru-RU" dirty="0" smtClean="0"/>
              <a:t>, А. Пушкин </a:t>
            </a:r>
            <a:r>
              <a:rPr lang="ru-RU" i="1" dirty="0" smtClean="0"/>
              <a:t>«Уж небо </a:t>
            </a:r>
            <a:r>
              <a:rPr lang="ru-RU" b="1" i="1" dirty="0" smtClean="0"/>
              <a:t>осенью дышало</a:t>
            </a:r>
            <a:r>
              <a:rPr lang="ru-RU" i="1" dirty="0" smtClean="0"/>
              <a:t>»</a:t>
            </a:r>
            <a:r>
              <a:rPr lang="ru-RU" dirty="0" smtClean="0"/>
              <a:t>, А. Толстой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, обсыпается весь наш бедный сад…»</a:t>
            </a:r>
            <a:r>
              <a:rPr lang="ru-RU" dirty="0" smtClean="0"/>
              <a:t> К. Бальмонт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; А. Майков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листья</a:t>
            </a:r>
            <a:r>
              <a:rPr lang="ru-RU" i="1" dirty="0" smtClean="0"/>
              <a:t>»</a:t>
            </a:r>
            <a:r>
              <a:rPr lang="ru-RU" dirty="0" smtClean="0"/>
              <a:t>; Е. Трутнева </a:t>
            </a:r>
            <a:r>
              <a:rPr lang="ru-RU" i="1" dirty="0" smtClean="0"/>
              <a:t>«Листопад»</a:t>
            </a:r>
            <a:r>
              <a:rPr lang="ru-RU" dirty="0" smtClean="0"/>
              <a:t>, </a:t>
            </a:r>
            <a:r>
              <a:rPr lang="ru-RU" i="1" dirty="0" smtClean="0"/>
              <a:t>«Улетает лето»</a:t>
            </a:r>
            <a:r>
              <a:rPr lang="ru-RU" dirty="0" smtClean="0"/>
              <a:t>;5. Физкультминутка </a:t>
            </a:r>
            <a:r>
              <a:rPr lang="ru-RU" i="1" dirty="0" smtClean="0"/>
              <a:t>«1,2,3,4,5 –листики начнем считать»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. Художественно-эстетическое развитие </a:t>
            </a:r>
            <a:r>
              <a:rPr lang="ru-RU" i="1" dirty="0" smtClean="0"/>
              <a:t>(Рисование)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 (штампование листьями». Оформление коллективной работы.</a:t>
            </a:r>
          </a:p>
          <a:p>
            <a:pPr>
              <a:buNone/>
            </a:pPr>
            <a:r>
              <a:rPr lang="ru-RU" dirty="0" smtClean="0"/>
              <a:t>2. Эстафета </a:t>
            </a:r>
            <a:r>
              <a:rPr lang="ru-RU" i="1" dirty="0" smtClean="0"/>
              <a:t>«Собери </a:t>
            </a:r>
            <a:r>
              <a:rPr lang="ru-RU" b="1" i="1" dirty="0" smtClean="0"/>
              <a:t>осенний букет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Д/и </a:t>
            </a:r>
            <a:r>
              <a:rPr lang="ru-RU" i="1" dirty="0" smtClean="0"/>
              <a:t>«С какого дерева лист?»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 Чтение стихов Н. Егоровой </a:t>
            </a:r>
            <a:r>
              <a:rPr lang="ru-RU" i="1" dirty="0" smtClean="0"/>
              <a:t>«Листопад»</a:t>
            </a:r>
            <a:r>
              <a:rPr lang="ru-RU" dirty="0" smtClean="0"/>
              <a:t>, А. Пушкин </a:t>
            </a:r>
            <a:r>
              <a:rPr lang="ru-RU" i="1" dirty="0" smtClean="0"/>
              <a:t>«Уж небо </a:t>
            </a:r>
            <a:r>
              <a:rPr lang="ru-RU" b="1" i="1" dirty="0" smtClean="0"/>
              <a:t>осенью дышало</a:t>
            </a:r>
            <a:r>
              <a:rPr lang="ru-RU" i="1" dirty="0" smtClean="0"/>
              <a:t>»</a:t>
            </a:r>
            <a:r>
              <a:rPr lang="ru-RU" dirty="0" smtClean="0"/>
              <a:t>, А. Толстой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, обсыпается весь наш бедный сад…»</a:t>
            </a:r>
            <a:r>
              <a:rPr lang="ru-RU" dirty="0" smtClean="0"/>
              <a:t> К. Бальмонт </a:t>
            </a:r>
            <a:r>
              <a:rPr lang="ru-RU" i="1" dirty="0" smtClean="0"/>
              <a:t>«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; А. Майков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листья</a:t>
            </a:r>
            <a:r>
              <a:rPr lang="ru-RU" i="1" dirty="0" smtClean="0"/>
              <a:t>»</a:t>
            </a:r>
            <a:r>
              <a:rPr lang="ru-RU" dirty="0" smtClean="0"/>
              <a:t>; Е. Трутнева </a:t>
            </a:r>
            <a:r>
              <a:rPr lang="ru-RU" i="1" dirty="0" smtClean="0"/>
              <a:t>«Листопад»</a:t>
            </a:r>
            <a:r>
              <a:rPr lang="ru-RU" dirty="0" smtClean="0"/>
              <a:t>, </a:t>
            </a:r>
            <a:r>
              <a:rPr lang="ru-RU" i="1" dirty="0" smtClean="0"/>
              <a:t>«Улетает лето»</a:t>
            </a:r>
            <a:r>
              <a:rPr lang="ru-RU" dirty="0" smtClean="0"/>
              <a:t>;5. Физкультминутка </a:t>
            </a:r>
            <a:r>
              <a:rPr lang="ru-RU" i="1" dirty="0" smtClean="0"/>
              <a:t>«1,2,3,4,5 –листики начнем считать»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Четверг: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 Художественно-эстетическое развитие </a:t>
            </a:r>
            <a:r>
              <a:rPr lang="ru-RU" i="1" dirty="0" smtClean="0"/>
              <a:t>(Рисование)</a:t>
            </a:r>
            <a:r>
              <a:rPr lang="ru-RU" dirty="0" smtClean="0"/>
              <a:t> </a:t>
            </a:r>
            <a:r>
              <a:rPr lang="ru-RU" i="1" dirty="0" smtClean="0"/>
              <a:t>«Лес, точно терем расписной»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 Чтение стихотворения И. А. Бунина </a:t>
            </a:r>
            <a:r>
              <a:rPr lang="ru-RU" i="1" dirty="0" smtClean="0"/>
              <a:t>«Лес, точно терем расписной…»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3. Разучивание песни к утреннику </a:t>
            </a:r>
            <a:r>
              <a:rPr lang="ru-RU" i="1" dirty="0" smtClean="0"/>
              <a:t>«</a:t>
            </a:r>
            <a:r>
              <a:rPr lang="ru-RU" b="1" i="1" dirty="0" smtClean="0"/>
              <a:t>Осень-раскрасавица</a:t>
            </a:r>
            <a:r>
              <a:rPr lang="ru-RU" i="1" dirty="0" smtClean="0"/>
              <a:t>»</a:t>
            </a:r>
            <a:r>
              <a:rPr lang="ru-RU" dirty="0" smtClean="0"/>
              <a:t>, муз. и сл. Г. </a:t>
            </a:r>
            <a:r>
              <a:rPr lang="ru-RU" dirty="0" err="1" smtClean="0"/>
              <a:t>Азаматова-Бас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4. Сюжетно-ролевая игра </a:t>
            </a:r>
            <a:r>
              <a:rPr lang="ru-RU" i="1" dirty="0" smtClean="0"/>
              <a:t>«На прогулке в </a:t>
            </a:r>
            <a:r>
              <a:rPr lang="ru-RU" b="1" i="1" dirty="0" smtClean="0"/>
              <a:t>осеннем лесу</a:t>
            </a:r>
            <a:r>
              <a:rPr lang="ru-RU" i="1" dirty="0" smtClean="0"/>
              <a:t>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5. Дыхательная гимнастика </a:t>
            </a:r>
            <a:r>
              <a:rPr lang="ru-RU" i="1" dirty="0" smtClean="0"/>
              <a:t>«Ветерок»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Развитие творческих способностей, воображения, развитие мелкой моторики у дошкольников способствует формированию предпосылок учебной деятельности</a:t>
            </a:r>
          </a:p>
          <a:p>
            <a:r>
              <a:rPr lang="ru-RU" dirty="0" smtClean="0"/>
              <a:t>Мир природы</a:t>
            </a:r>
            <a:r>
              <a:rPr lang="ru-RU" b="1" dirty="0" smtClean="0"/>
              <a:t> -</a:t>
            </a:r>
            <a:r>
              <a:rPr lang="ru-RU" dirty="0" smtClean="0"/>
              <a:t> не может не тронуть человека любознательного, открытого к прекрасному. Наша задача - помочь ребёнку-дошкольнику открыть мир окружающей природы.</a:t>
            </a:r>
          </a:p>
          <a:p>
            <a:r>
              <a:rPr lang="ru-RU" dirty="0" smtClean="0"/>
              <a:t>Любой </a:t>
            </a:r>
            <a:r>
              <a:rPr lang="ru-RU" b="1" dirty="0" smtClean="0"/>
              <a:t>проект</a:t>
            </a:r>
            <a:r>
              <a:rPr lang="ru-RU" dirty="0" smtClean="0"/>
              <a:t> - это плод раздумий и поисков интересных форм совместной деятельности взрослых и детей, это отражение мировоззрения участников </a:t>
            </a:r>
            <a:r>
              <a:rPr lang="ru-RU" b="1" dirty="0" smtClean="0"/>
              <a:t>проекта</a:t>
            </a:r>
            <a:r>
              <a:rPr lang="ru-RU" dirty="0" smtClean="0"/>
              <a:t>, в том числе творческого и экологического.</a:t>
            </a:r>
          </a:p>
          <a:p>
            <a:r>
              <a:rPr lang="ru-RU" dirty="0" smtClean="0"/>
              <a:t>Развитие творческих способностей, воображения, развитие мелкой моторики у дошкольников способствует формированию предпосылок учебной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пятница: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Познавательно-исследовательская деятельность </a:t>
            </a:r>
            <a:r>
              <a:rPr lang="ru-RU" i="1" dirty="0" smtClean="0"/>
              <a:t>«Почему </a:t>
            </a:r>
            <a:r>
              <a:rPr lang="ru-RU" b="1" i="1" dirty="0" smtClean="0"/>
              <a:t>осенние листья опадают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2.Д/и </a:t>
            </a:r>
            <a:r>
              <a:rPr lang="ru-RU" i="1" dirty="0" smtClean="0"/>
              <a:t>«С какого дерева листок»</a:t>
            </a:r>
            <a:endParaRPr lang="ru-RU" dirty="0" smtClean="0"/>
          </a:p>
          <a:p>
            <a:r>
              <a:rPr lang="ru-RU" dirty="0" smtClean="0"/>
              <a:t>3. Художественно-эстетическое развитие </a:t>
            </a:r>
            <a:r>
              <a:rPr lang="ru-RU" i="1" dirty="0" smtClean="0"/>
              <a:t>«Аппликация из </a:t>
            </a:r>
            <a:r>
              <a:rPr lang="ru-RU" b="1" i="1" dirty="0" smtClean="0"/>
              <a:t>осенних листьев</a:t>
            </a:r>
            <a:r>
              <a:rPr lang="ru-RU" i="1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неделя: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1. Ознакомление с миром природы. </a:t>
            </a:r>
            <a:r>
              <a:rPr lang="ru-RU" i="1" dirty="0" smtClean="0"/>
              <a:t>«Листопад, листопад – листья желтые летят»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Развитие речи. Пересказ </a:t>
            </a:r>
            <a:r>
              <a:rPr lang="ru-RU" dirty="0" err="1" smtClean="0"/>
              <a:t>произвелдения</a:t>
            </a:r>
            <a:r>
              <a:rPr lang="ru-RU" dirty="0" smtClean="0"/>
              <a:t> В. </a:t>
            </a:r>
            <a:r>
              <a:rPr lang="ru-RU" dirty="0" err="1" smtClean="0"/>
              <a:t>Чаплиной</a:t>
            </a:r>
            <a:r>
              <a:rPr lang="ru-RU" dirty="0" smtClean="0"/>
              <a:t> </a:t>
            </a:r>
            <a:r>
              <a:rPr lang="ru-RU" i="1" dirty="0" smtClean="0"/>
              <a:t>«Лес </a:t>
            </a:r>
            <a:r>
              <a:rPr lang="ru-RU" b="1" i="1" dirty="0" smtClean="0"/>
              <a:t>осенью</a:t>
            </a:r>
            <a:r>
              <a:rPr lang="ru-RU" i="1" dirty="0" smtClean="0"/>
              <a:t>»</a:t>
            </a:r>
            <a:endParaRPr lang="ru-RU" dirty="0" smtClean="0"/>
          </a:p>
          <a:p>
            <a:r>
              <a:rPr lang="ru-RU" dirty="0" smtClean="0"/>
              <a:t>3. Папка-передвижка для родителей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месяцы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Д\и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приметы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Пальчиковая гимнастка </a:t>
            </a:r>
            <a:r>
              <a:rPr lang="ru-RU" i="1" dirty="0" smtClean="0"/>
              <a:t>«Вышел дождик погулять»</a:t>
            </a:r>
            <a:endParaRPr lang="ru-RU" dirty="0" smtClean="0"/>
          </a:p>
          <a:p>
            <a:r>
              <a:rPr lang="ru-RU" dirty="0" smtClean="0"/>
              <a:t>6. Разучивание песни </a:t>
            </a:r>
            <a:r>
              <a:rPr lang="ru-RU" i="1" dirty="0" smtClean="0"/>
              <a:t>«Дождик»</a:t>
            </a:r>
            <a:r>
              <a:rPr lang="ru-RU" dirty="0" smtClean="0"/>
              <a:t>, сл. Ю. </a:t>
            </a:r>
            <a:r>
              <a:rPr lang="ru-RU" dirty="0" err="1" smtClean="0"/>
              <a:t>Верижников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Вторник: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. Художественно-эстетическое развитие </a:t>
            </a:r>
            <a:r>
              <a:rPr lang="ru-RU" i="1" dirty="0" smtClean="0"/>
              <a:t>(Рисование)</a:t>
            </a:r>
            <a:r>
              <a:rPr lang="ru-RU" dirty="0" smtClean="0"/>
              <a:t> </a:t>
            </a:r>
            <a:r>
              <a:rPr lang="ru-RU" i="1" dirty="0" smtClean="0"/>
              <a:t>«Ветка рябины»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2. </a:t>
            </a:r>
            <a:r>
              <a:rPr lang="ru-RU" i="1" dirty="0" smtClean="0"/>
              <a:t>«</a:t>
            </a:r>
            <a:r>
              <a:rPr lang="ru-RU" b="1" i="1" dirty="0" smtClean="0"/>
              <a:t>Осенняя прогулка в парк</a:t>
            </a:r>
            <a:r>
              <a:rPr lang="ru-RU" i="1" dirty="0" smtClean="0"/>
              <a:t>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3. Д/и </a:t>
            </a:r>
            <a:r>
              <a:rPr lang="ru-RU" i="1" dirty="0" smtClean="0"/>
              <a:t>«Овощи-фрукты»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 П/и </a:t>
            </a:r>
            <a:r>
              <a:rPr lang="ru-RU" i="1" dirty="0" smtClean="0"/>
              <a:t>«У медведя во бору»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5. Беседа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лес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6. Наблюдение </a:t>
            </a:r>
            <a:r>
              <a:rPr lang="ru-RU" i="1" dirty="0" smtClean="0"/>
              <a:t>«Кто помогал цветам расти?»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Речевое развитие. Беседа </a:t>
            </a:r>
            <a:r>
              <a:rPr lang="ru-RU" i="1" dirty="0" smtClean="0"/>
              <a:t>«Сколько красок у </a:t>
            </a:r>
            <a:r>
              <a:rPr lang="ru-RU" b="1" i="1" dirty="0" smtClean="0"/>
              <a:t>осени</a:t>
            </a:r>
            <a:r>
              <a:rPr lang="ru-RU" i="1" dirty="0" smtClean="0"/>
              <a:t>?»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2. Хороводная игра </a:t>
            </a:r>
            <a:r>
              <a:rPr lang="ru-RU" i="1" dirty="0" smtClean="0"/>
              <a:t>«Что нам </a:t>
            </a:r>
            <a:r>
              <a:rPr lang="ru-RU" b="1" i="1" dirty="0" smtClean="0"/>
              <a:t>осень</a:t>
            </a:r>
          </a:p>
          <a:p>
            <a:pPr>
              <a:buNone/>
            </a:pPr>
            <a:r>
              <a:rPr lang="ru-RU" b="1" i="1" dirty="0" smtClean="0"/>
              <a:t>принесла</a:t>
            </a:r>
            <a:r>
              <a:rPr lang="ru-RU" i="1" dirty="0" smtClean="0"/>
              <a:t>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3. Д/и </a:t>
            </a:r>
            <a:r>
              <a:rPr lang="ru-RU" i="1" dirty="0" smtClean="0"/>
              <a:t>«Две корзинки»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 Дыхательная гимнастика </a:t>
            </a:r>
            <a:r>
              <a:rPr lang="ru-RU" i="1" dirty="0" smtClean="0"/>
              <a:t>«Ветерок»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5. Чтение басни И. Крылова </a:t>
            </a:r>
            <a:r>
              <a:rPr lang="ru-RU" i="1" dirty="0" smtClean="0"/>
              <a:t>«Стрекоза и муравей»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Четверг: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 Художественно-эстетическое развитие. Рассматривание репродукций </a:t>
            </a:r>
            <a:r>
              <a:rPr lang="ru-RU" u="sng" dirty="0" smtClean="0"/>
              <a:t>картин</a:t>
            </a:r>
            <a:r>
              <a:rPr lang="ru-RU" dirty="0" smtClean="0"/>
              <a:t>: И. С. Остроухов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И. И. Левитан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Г. Мясоедов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пейзаж</a:t>
            </a:r>
            <a:r>
              <a:rPr lang="ru-RU" i="1" dirty="0" smtClean="0"/>
              <a:t>»</a:t>
            </a:r>
            <a:r>
              <a:rPr lang="ru-RU" dirty="0" smtClean="0"/>
              <a:t>, В. Поленов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 П. </a:t>
            </a:r>
            <a:r>
              <a:rPr lang="ru-RU" dirty="0" err="1" smtClean="0"/>
              <a:t>Кончаловский</a:t>
            </a:r>
            <a:r>
              <a:rPr lang="ru-RU" dirty="0" smtClean="0"/>
              <a:t> «Первый снег</a:t>
            </a:r>
          </a:p>
          <a:p>
            <a:pPr>
              <a:buNone/>
            </a:pPr>
            <a:r>
              <a:rPr lang="ru-RU" dirty="0" smtClean="0"/>
              <a:t>2. Д/и </a:t>
            </a:r>
            <a:r>
              <a:rPr lang="ru-RU" i="1" dirty="0" smtClean="0"/>
              <a:t>«Какая бывает </a:t>
            </a:r>
            <a:r>
              <a:rPr lang="ru-RU" b="1" i="1" dirty="0" smtClean="0"/>
              <a:t>осень</a:t>
            </a:r>
            <a:r>
              <a:rPr lang="ru-RU" i="1" dirty="0" smtClean="0"/>
              <a:t>?»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3. П/и </a:t>
            </a:r>
            <a:r>
              <a:rPr lang="ru-RU" i="1" dirty="0" smtClean="0"/>
              <a:t>«Раз, два, три – названный лист бери»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 Физкультминутка </a:t>
            </a:r>
            <a:r>
              <a:rPr lang="ru-RU" i="1" dirty="0" smtClean="0"/>
              <a:t>«Капуста»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5. Чтение произведения К. </a:t>
            </a:r>
            <a:r>
              <a:rPr lang="ru-RU" dirty="0" err="1" smtClean="0"/>
              <a:t>Чашева</a:t>
            </a:r>
            <a:r>
              <a:rPr lang="ru-RU" dirty="0" smtClean="0"/>
              <a:t> </a:t>
            </a:r>
            <a:r>
              <a:rPr lang="ru-RU" i="1" dirty="0" smtClean="0"/>
              <a:t>«Деревья спят»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Пятница: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1. Продуктивная деятельность </a:t>
            </a:r>
            <a:r>
              <a:rPr lang="ru-RU" i="1" dirty="0" smtClean="0"/>
              <a:t>(конструирование из бумаги)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лист</a:t>
            </a:r>
            <a:r>
              <a:rPr lang="ru-RU" i="1" dirty="0" smtClean="0"/>
              <a:t>»</a:t>
            </a:r>
            <a:r>
              <a:rPr lang="ru-RU" dirty="0" smtClean="0"/>
              <a:t>. Оформление коллективной работы </a:t>
            </a:r>
            <a:r>
              <a:rPr lang="ru-RU" i="1" dirty="0" smtClean="0"/>
              <a:t>«</a:t>
            </a:r>
            <a:r>
              <a:rPr lang="ru-RU" b="1" i="1" dirty="0" smtClean="0"/>
              <a:t>Осеннее дерево</a:t>
            </a:r>
            <a:r>
              <a:rPr lang="ru-RU" i="1" dirty="0" smtClean="0"/>
              <a:t>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 2. Художественно-эстетическое развитие </a:t>
            </a:r>
            <a:r>
              <a:rPr lang="ru-RU" i="1" dirty="0" smtClean="0"/>
              <a:t>(Лепка)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b="1" i="1" dirty="0" smtClean="0"/>
              <a:t>Осеннее дерево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Д/и </a:t>
            </a:r>
            <a:r>
              <a:rPr lang="ru-RU" i="1" dirty="0" smtClean="0"/>
              <a:t>«С какого дерева лист?»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4.П/и </a:t>
            </a:r>
            <a:r>
              <a:rPr lang="ru-RU" i="1" dirty="0" smtClean="0"/>
              <a:t>«Поедем в лес»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5.Творческое рассказывание </a:t>
            </a:r>
            <a:r>
              <a:rPr lang="ru-RU" i="1" dirty="0" smtClean="0"/>
              <a:t>«Мы гуляли на участке»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1. </a:t>
            </a:r>
            <a:r>
              <a:rPr lang="ru-RU" b="1" dirty="0" smtClean="0"/>
              <a:t>Продукт проектной деятельности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выставка </a:t>
            </a:r>
            <a:r>
              <a:rPr lang="ru-RU" i="1" dirty="0" smtClean="0"/>
              <a:t>»</a:t>
            </a:r>
            <a:r>
              <a:rPr lang="ru-RU" b="1" i="1" dirty="0" smtClean="0"/>
              <a:t> Осенние фантазии</a:t>
            </a:r>
            <a:r>
              <a:rPr lang="ru-RU" i="1" dirty="0" smtClean="0"/>
              <a:t>»</a:t>
            </a:r>
            <a:r>
              <a:rPr lang="ru-RU" dirty="0" smtClean="0"/>
              <a:t> (</a:t>
            </a:r>
            <a:r>
              <a:rPr lang="ru-RU" i="1" dirty="0" smtClean="0"/>
              <a:t>«Аппликация из </a:t>
            </a:r>
            <a:r>
              <a:rPr lang="ru-RU" b="1" i="1" dirty="0" smtClean="0"/>
              <a:t>осенних листочков</a:t>
            </a:r>
            <a:r>
              <a:rPr lang="ru-RU" i="1" dirty="0" smtClean="0"/>
              <a:t>»</a:t>
            </a:r>
            <a:r>
              <a:rPr lang="ru-RU" dirty="0" smtClean="0"/>
              <a:t>, коллективная работа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чудо</a:t>
            </a:r>
            <a:r>
              <a:rPr lang="ru-RU" dirty="0" smtClean="0"/>
              <a:t>, коллективная работа </a:t>
            </a:r>
            <a:r>
              <a:rPr lang="ru-RU" i="1" dirty="0" smtClean="0"/>
              <a:t>«Волшебные листопад»</a:t>
            </a:r>
            <a:r>
              <a:rPr lang="ru-RU" dirty="0" smtClean="0"/>
              <a:t>, коллективная работа </a:t>
            </a:r>
            <a:r>
              <a:rPr lang="ru-RU" i="1" dirty="0" smtClean="0"/>
              <a:t>«Лебеди на пруду»</a:t>
            </a:r>
            <a:r>
              <a:rPr lang="ru-RU" dirty="0" smtClean="0"/>
              <a:t>, коллективная работа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«Грибная поляна»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u="sng" dirty="0" smtClean="0"/>
              <a:t>- Поделки из пластилина</a:t>
            </a:r>
            <a:r>
              <a:rPr lang="ru-RU" dirty="0" smtClean="0"/>
              <a:t>: </a:t>
            </a:r>
            <a:r>
              <a:rPr lang="ru-RU" i="1" dirty="0" smtClean="0"/>
              <a:t>«Корзина с грибами»</a:t>
            </a:r>
            <a:r>
              <a:rPr lang="ru-RU" dirty="0" smtClean="0"/>
              <a:t>, </a:t>
            </a:r>
            <a:r>
              <a:rPr lang="ru-RU" i="1" dirty="0" smtClean="0"/>
              <a:t>«Лебедушка»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Осеннее дерево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- рисунки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мотивы</a:t>
            </a:r>
            <a:r>
              <a:rPr lang="ru-RU" i="1" dirty="0" smtClean="0"/>
              <a:t>»</a:t>
            </a:r>
            <a:r>
              <a:rPr lang="ru-RU" dirty="0" smtClean="0"/>
              <a:t> (сказочный гриб, </a:t>
            </a:r>
            <a:r>
              <a:rPr lang="ru-RU" i="1" dirty="0" smtClean="0"/>
              <a:t>«</a:t>
            </a:r>
            <a:r>
              <a:rPr lang="ru-RU" b="1" i="1" dirty="0" smtClean="0"/>
              <a:t>Разноцветный лес</a:t>
            </a:r>
            <a:r>
              <a:rPr lang="ru-RU" i="1" dirty="0" smtClean="0"/>
              <a:t>»</a:t>
            </a:r>
            <a:r>
              <a:rPr lang="ru-RU" dirty="0" smtClean="0"/>
              <a:t> (штампование</a:t>
            </a:r>
          </a:p>
          <a:p>
            <a:pPr>
              <a:buNone/>
            </a:pPr>
            <a:r>
              <a:rPr lang="ru-RU" dirty="0" smtClean="0"/>
              <a:t>листьями,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натюрморт</a:t>
            </a:r>
            <a:r>
              <a:rPr lang="ru-RU" i="1" dirty="0" smtClean="0"/>
              <a:t>»</a:t>
            </a:r>
            <a:r>
              <a:rPr lang="ru-RU" dirty="0" smtClean="0"/>
              <a:t> (корзинка с грибами, </a:t>
            </a:r>
            <a:r>
              <a:rPr lang="ru-RU" i="1" dirty="0" smtClean="0"/>
              <a:t>«Лес – точно терем расписной»</a:t>
            </a:r>
            <a:r>
              <a:rPr lang="ru-RU" dirty="0" smtClean="0"/>
              <a:t>, </a:t>
            </a:r>
            <a:r>
              <a:rPr lang="ru-RU" i="1" dirty="0" smtClean="0"/>
              <a:t>«Летят</a:t>
            </a:r>
          </a:p>
          <a:p>
            <a:pPr>
              <a:buNone/>
            </a:pPr>
            <a:r>
              <a:rPr lang="ru-RU" i="1" dirty="0" smtClean="0"/>
              <a:t>перелетные птицы»</a:t>
            </a:r>
            <a:r>
              <a:rPr lang="ru-RU" dirty="0" smtClean="0"/>
              <a:t>, </a:t>
            </a:r>
            <a:r>
              <a:rPr lang="ru-RU" i="1" dirty="0" smtClean="0"/>
              <a:t>«Ветка рябины»</a:t>
            </a:r>
            <a:r>
              <a:rPr lang="ru-RU" dirty="0" smtClean="0"/>
              <a:t>, </a:t>
            </a:r>
            <a:r>
              <a:rPr lang="ru-RU" i="1" dirty="0" smtClean="0"/>
              <a:t>«Яблоня с яблоками»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u="sng" dirty="0" smtClean="0"/>
              <a:t>- аппликации</a:t>
            </a:r>
            <a:r>
              <a:rPr lang="ru-RU" dirty="0" smtClean="0"/>
              <a:t>: </a:t>
            </a:r>
            <a:r>
              <a:rPr lang="ru-RU" i="1" dirty="0" smtClean="0"/>
              <a:t>«</a:t>
            </a:r>
            <a:r>
              <a:rPr lang="ru-RU" b="1" i="1" dirty="0" smtClean="0"/>
              <a:t>Осенний ковер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«Аппликация из </a:t>
            </a:r>
            <a:r>
              <a:rPr lang="ru-RU" b="1" i="1" dirty="0" smtClean="0"/>
              <a:t>осенних листочков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u="sng" dirty="0" smtClean="0"/>
              <a:t>- поделки из бумаги</a:t>
            </a:r>
            <a:r>
              <a:rPr lang="ru-RU" dirty="0" smtClean="0"/>
              <a:t>: </a:t>
            </a:r>
            <a:r>
              <a:rPr lang="ru-RU" i="1" dirty="0" smtClean="0"/>
              <a:t>«Грибок»</a:t>
            </a:r>
            <a:r>
              <a:rPr lang="ru-RU" dirty="0" smtClean="0"/>
              <a:t>, </a:t>
            </a:r>
            <a:r>
              <a:rPr lang="ru-RU" i="1" dirty="0" smtClean="0"/>
              <a:t>«Кленовый лист»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участие в </a:t>
            </a:r>
            <a:r>
              <a:rPr lang="ru-RU" b="1" dirty="0" smtClean="0"/>
              <a:t>осеннем празднике </a:t>
            </a:r>
            <a:r>
              <a:rPr lang="ru-RU" i="1" dirty="0" smtClean="0"/>
              <a:t>«</a:t>
            </a:r>
            <a:r>
              <a:rPr lang="ru-RU" b="1" i="1" dirty="0" smtClean="0"/>
              <a:t>Осенняя сказка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участие во всероссийском конкурсе рисунка и прикладного творчества </a:t>
            </a:r>
            <a:r>
              <a:rPr lang="ru-RU" i="1" dirty="0" smtClean="0"/>
              <a:t>«</a:t>
            </a:r>
            <a:r>
              <a:rPr lang="ru-RU" b="1" i="1" dirty="0" smtClean="0"/>
              <a:t>Осень-2016</a:t>
            </a:r>
            <a:r>
              <a:rPr lang="ru-RU" i="1" dirty="0" smtClean="0"/>
              <a:t>»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-папки-раскладушки для </a:t>
            </a:r>
            <a:r>
              <a:rPr lang="ru-RU" u="sng" dirty="0" smtClean="0"/>
              <a:t>родителей</a:t>
            </a:r>
            <a:r>
              <a:rPr lang="ru-RU" dirty="0" smtClean="0"/>
              <a:t>: «Закаливание, профилактика простудных</a:t>
            </a:r>
          </a:p>
          <a:p>
            <a:pPr>
              <a:buNone/>
            </a:pPr>
            <a:r>
              <a:rPr lang="ru-RU" dirty="0" smtClean="0"/>
              <a:t>и инфекционных заболеваний», </a:t>
            </a:r>
            <a:r>
              <a:rPr lang="ru-RU" i="1" dirty="0" smtClean="0"/>
              <a:t>«Профилактика гриппа у детей»</a:t>
            </a:r>
            <a:r>
              <a:rPr lang="ru-RU" dirty="0" smtClean="0"/>
              <a:t>, </a:t>
            </a:r>
            <a:r>
              <a:rPr lang="ru-RU" i="1" dirty="0" smtClean="0"/>
              <a:t>«Золотая </a:t>
            </a:r>
            <a:r>
              <a:rPr lang="ru-RU" b="1" i="1" dirty="0" smtClean="0"/>
              <a:t>осень</a:t>
            </a:r>
            <a:r>
              <a:rPr lang="ru-RU" i="1" dirty="0" smtClean="0"/>
              <a:t>»</a:t>
            </a:r>
            <a:r>
              <a:rPr lang="ru-RU" dirty="0" smtClean="0"/>
              <a:t>, </a:t>
            </a:r>
            <a:r>
              <a:rPr lang="ru-RU" i="1" dirty="0" smtClean="0"/>
              <a:t>«</a:t>
            </a:r>
            <a:r>
              <a:rPr lang="ru-RU" b="1" i="1" dirty="0" smtClean="0"/>
              <a:t>Осенние месяцы</a:t>
            </a:r>
            <a:r>
              <a:rPr lang="ru-RU" i="1" dirty="0" smtClean="0"/>
              <a:t>»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-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результатов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 ходе реализации </a:t>
            </a:r>
            <a:r>
              <a:rPr lang="ru-RU" b="1" dirty="0" smtClean="0"/>
              <a:t>проекта у детей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- развивались творческие способности,</a:t>
            </a:r>
          </a:p>
          <a:p>
            <a:pPr>
              <a:buNone/>
            </a:pPr>
            <a:r>
              <a:rPr lang="ru-RU" dirty="0" smtClean="0"/>
              <a:t>- углубились знания о природе, укрепилось представление о необходимости бережного отношения к ней,</a:t>
            </a:r>
          </a:p>
          <a:p>
            <a:pPr>
              <a:buNone/>
            </a:pPr>
            <a:r>
              <a:rPr lang="ru-RU" dirty="0" smtClean="0"/>
              <a:t>- совершенствовалось умение осуществлять экспериментальную деятельность, устанавливать причинно-следственные связи в окружающем мире,</a:t>
            </a:r>
          </a:p>
          <a:p>
            <a:pPr>
              <a:buNone/>
            </a:pPr>
            <a:r>
              <a:rPr lang="ru-RU" dirty="0" smtClean="0"/>
              <a:t>- расширился и активизировался словарный запас,</a:t>
            </a:r>
          </a:p>
          <a:p>
            <a:pPr>
              <a:buNone/>
            </a:pPr>
            <a:r>
              <a:rPr lang="ru-RU" dirty="0" smtClean="0"/>
              <a:t>- у родителей появился интерес к </a:t>
            </a:r>
            <a:r>
              <a:rPr lang="ru-RU" b="1" dirty="0" smtClean="0"/>
              <a:t>проектной деятельности</a:t>
            </a:r>
            <a:r>
              <a:rPr lang="ru-RU" dirty="0" smtClean="0"/>
              <a:t>, они с удовольствием принимали участие в оформлении выставки.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Акция «золотая осень»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министратор.DNAPC\Desktop\72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3810000" cy="3096344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.DNAPC\Desktop\72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636912"/>
            <a:ext cx="4248472" cy="31619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8315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детей недостаточно представлений о предметах и явлениях природы, о правильном отношении к окружающему миру природы, о взаимодействии с ней.</a:t>
            </a:r>
          </a:p>
          <a:p>
            <a:r>
              <a:rPr lang="ru-RU" b="1" dirty="0" smtClean="0"/>
              <a:t>Осень</a:t>
            </a:r>
            <a:r>
              <a:rPr lang="ru-RU" dirty="0" smtClean="0"/>
              <a:t> - это не только слякоть, пронизывающий холод. </a:t>
            </a:r>
            <a:r>
              <a:rPr lang="ru-RU" b="1" dirty="0" smtClean="0"/>
              <a:t>Осень</a:t>
            </a:r>
            <a:r>
              <a:rPr lang="ru-RU" dirty="0" smtClean="0"/>
              <a:t>- это золотая крона деревьев, багряная и шуршащая листва под ногами, бабье лето. А сколько всего можно интересного узнать, благодаря этой удивительной поре. Наверное, мы взрослые уже не так воспринимаем окружающий мир, как наши дети - мы потеряли веру в волшебство и сказку.</a:t>
            </a:r>
          </a:p>
          <a:p>
            <a:r>
              <a:rPr lang="ru-RU" dirty="0" smtClean="0"/>
              <a:t>Мы не стараемся придумать что-нибудь интересное и замысловатое - ведь у нас еле-еле хватает сил на работу и домашние заботы. А для детей </a:t>
            </a:r>
            <a:r>
              <a:rPr lang="ru-RU" b="1" dirty="0" smtClean="0"/>
              <a:t>осень</a:t>
            </a:r>
            <a:r>
              <a:rPr lang="ru-RU" dirty="0" smtClean="0"/>
              <a:t> приносит столько чудесного и необычного.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Расширять и систематизировать знание детей об </a:t>
            </a:r>
            <a:r>
              <a:rPr lang="ru-RU" b="1" dirty="0" smtClean="0"/>
              <a:t>осени</a:t>
            </a:r>
            <a:r>
              <a:rPr lang="ru-RU" dirty="0" smtClean="0"/>
              <a:t>, как о времени года, ее признаках и явлениях.</a:t>
            </a:r>
          </a:p>
          <a:p>
            <a:pPr>
              <a:buNone/>
            </a:pPr>
            <a:r>
              <a:rPr lang="ru-RU" dirty="0" smtClean="0"/>
              <a:t>- Формировать эстетическое восприятие окружающего мира и способствовать творческому и речевому развитию детей.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. Расширить и систематизировать знания детей об </a:t>
            </a:r>
            <a:r>
              <a:rPr lang="ru-RU" b="1" dirty="0" smtClean="0"/>
              <a:t>осени</a:t>
            </a:r>
            <a:r>
              <a:rPr lang="ru-RU" dirty="0" smtClean="0"/>
              <a:t>, изменениях в природе, учить видеть и выделять отдельные объекты </a:t>
            </a:r>
            <a:r>
              <a:rPr lang="ru-RU" b="1" dirty="0" smtClean="0"/>
              <a:t>осенней природы</a:t>
            </a:r>
            <a:r>
              <a:rPr lang="ru-RU" dirty="0" smtClean="0"/>
              <a:t>, развивать умения наблюдать за живыми объектами и явлениями неживой </a:t>
            </a:r>
            <a:r>
              <a:rPr lang="ru-RU" dirty="0" err="1" smtClean="0"/>
              <a:t>природы;.Мир</a:t>
            </a:r>
            <a:r>
              <a:rPr lang="ru-RU" dirty="0" smtClean="0"/>
              <a:t> природы</a:t>
            </a:r>
          </a:p>
          <a:p>
            <a:r>
              <a:rPr lang="ru-RU" dirty="0" smtClean="0"/>
              <a:t>2. Совершенствовать изобразительные навыки и умения, развивать умение видеть красоту окружающего природного мира, </a:t>
            </a:r>
            <a:r>
              <a:rPr lang="ru-RU" b="1" dirty="0" smtClean="0"/>
              <a:t>разнообразия его красок и форм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Активизировать речь детей.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Ожидаемые результаты проекта по образовательным областям: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u="sng" dirty="0" smtClean="0"/>
              <a:t>- познавательное развитие</a:t>
            </a:r>
            <a:r>
              <a:rPr lang="ru-RU" dirty="0" smtClean="0"/>
              <a:t>: расширение знаний о сезонных изменениях в природе, об их причинах; совершенствовать знания о видах изобразительного искусства; продолжать знакомить с художниками.</a:t>
            </a:r>
          </a:p>
          <a:p>
            <a:pPr>
              <a:buNone/>
            </a:pPr>
            <a:r>
              <a:rPr lang="ru-RU" u="sng" dirty="0" smtClean="0"/>
              <a:t>- речевое развитие</a:t>
            </a:r>
            <a:r>
              <a:rPr lang="ru-RU" dirty="0" smtClean="0"/>
              <a:t>: активизация и обогащение словарного запаса детей по теме </a:t>
            </a:r>
            <a:r>
              <a:rPr lang="ru-RU" b="1" dirty="0" smtClean="0"/>
              <a:t>проекта</a:t>
            </a:r>
            <a:r>
              <a:rPr lang="ru-RU" dirty="0" smtClean="0"/>
              <a:t>, формирование умения правильно формулировать предложения, составлять рассказы по предложенному материалу; знание стихотворений об </a:t>
            </a:r>
            <a:r>
              <a:rPr lang="ru-RU" b="1" dirty="0" smtClean="0"/>
              <a:t>осени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- социально-коммуникативное </a:t>
            </a:r>
            <a:r>
              <a:rPr lang="ru-RU" u="sng" dirty="0" smtClean="0"/>
              <a:t>развитие</a:t>
            </a:r>
            <a:r>
              <a:rPr lang="ru-RU" dirty="0" smtClean="0"/>
              <a:t>: формирование у детей ответственного отношения к природе как к основе экологических условий жизни;</a:t>
            </a:r>
          </a:p>
          <a:p>
            <a:pPr>
              <a:buNone/>
            </a:pPr>
            <a:r>
              <a:rPr lang="ru-RU" dirty="0" smtClean="0"/>
              <a:t>- художественно-эстетическое </a:t>
            </a:r>
            <a:r>
              <a:rPr lang="ru-RU" u="sng" dirty="0" smtClean="0"/>
              <a:t>развитие</a:t>
            </a:r>
            <a:r>
              <a:rPr lang="ru-RU" dirty="0" smtClean="0"/>
              <a:t>: достижение положительного эмоционального отклика у детей при знакомстве с произведениями живописи, поэзии и музыки, отражение своих эмоций в собственной изобразительной деятельности;</a:t>
            </a:r>
          </a:p>
          <a:p>
            <a:pPr>
              <a:buNone/>
            </a:pPr>
            <a:r>
              <a:rPr lang="ru-RU" u="sng" dirty="0" smtClean="0"/>
              <a:t>- физическое развитие</a:t>
            </a:r>
            <a:r>
              <a:rPr lang="ru-RU" dirty="0" smtClean="0"/>
              <a:t>: повышение эмоционального, психологического, физического благополучия детей.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Этапы реализации проекта: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I этап. </a:t>
            </a:r>
            <a:r>
              <a:rPr lang="ru-RU" b="1" dirty="0" smtClean="0"/>
              <a:t>Организационно-подготовительный этап.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Выбор темы </a:t>
            </a:r>
            <a:r>
              <a:rPr lang="ru-RU" b="1" dirty="0" smtClean="0"/>
              <a:t>проекта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Определение цели и задач </a:t>
            </a:r>
            <a:r>
              <a:rPr lang="ru-RU" b="1" dirty="0" smtClean="0"/>
              <a:t>проекта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 Составление плана работы;</a:t>
            </a:r>
          </a:p>
          <a:p>
            <a:pPr>
              <a:buNone/>
            </a:pPr>
            <a:r>
              <a:rPr lang="ru-RU" dirty="0" smtClean="0"/>
              <a:t>- Изучение методической литературы;</a:t>
            </a:r>
          </a:p>
          <a:p>
            <a:pPr>
              <a:buNone/>
            </a:pPr>
            <a:r>
              <a:rPr lang="ru-RU" dirty="0" smtClean="0"/>
              <a:t>- </a:t>
            </a:r>
            <a:r>
              <a:rPr lang="ru-RU" b="1" dirty="0" smtClean="0"/>
              <a:t>Подготовка оборудования</a:t>
            </a:r>
            <a:r>
              <a:rPr lang="ru-RU" dirty="0" smtClean="0"/>
              <a:t>, материалов, литературы;</a:t>
            </a:r>
          </a:p>
          <a:p>
            <a:pPr>
              <a:buNone/>
            </a:pPr>
            <a:r>
              <a:rPr lang="ru-RU" dirty="0" smtClean="0"/>
              <a:t>- Оформление папок – передвижек для родителей по теме </a:t>
            </a:r>
            <a:r>
              <a:rPr lang="ru-RU" b="1" dirty="0" smtClean="0"/>
              <a:t>проекта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38200"/>
          </a:xfrm>
        </p:spPr>
        <p:txBody>
          <a:bodyPr/>
          <a:lstStyle/>
          <a:p>
            <a:r>
              <a:rPr lang="ru-RU" dirty="0" smtClean="0"/>
              <a:t>2 этап. практический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16832"/>
            <a:ext cx="8686800" cy="416329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Социально-коммуникативное развитие Сюжетно-ролевые </a:t>
            </a:r>
            <a:r>
              <a:rPr lang="ru-RU" u="sng" dirty="0" smtClean="0"/>
              <a:t>игры</a:t>
            </a:r>
            <a:r>
              <a:rPr lang="ru-RU" dirty="0" smtClean="0"/>
              <a:t>: « Магазин овощи»,</a:t>
            </a:r>
          </a:p>
          <a:p>
            <a:pPr>
              <a:buNone/>
            </a:pPr>
            <a:r>
              <a:rPr lang="ru-RU" dirty="0" smtClean="0"/>
              <a:t>«Лес осенью».</a:t>
            </a:r>
            <a:r>
              <a:rPr lang="ru-RU" u="sng" dirty="0" smtClean="0"/>
              <a:t> Дидактические игры</a:t>
            </a:r>
            <a:r>
              <a:rPr lang="ru-RU" dirty="0" smtClean="0"/>
              <a:t>: </a:t>
            </a:r>
            <a:r>
              <a:rPr lang="ru-RU" i="1" dirty="0" smtClean="0"/>
              <a:t>«съедобные, ядовитые грибы», «Что растёт на дереве, что растёт на грядке», « что лишнее?», « С какого дерева лист».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Совместное украшение группы к осеннему празднику, сбор природного материала на прогулке и гербария, посильное оказание помощи в уборке листьев с площадки.</a:t>
            </a:r>
          </a:p>
          <a:p>
            <a:r>
              <a:rPr lang="ru-RU" dirty="0" smtClean="0"/>
              <a:t>Познавательное развитие Сенсорное </a:t>
            </a:r>
            <a:r>
              <a:rPr lang="ru-RU" u="sng" dirty="0" smtClean="0"/>
              <a:t>развитие</a:t>
            </a:r>
            <a:r>
              <a:rPr lang="ru-RU" dirty="0" smtClean="0"/>
              <a:t>: рассматривание и обследование муляжей и трафаретов овощей, фруктов, грибов, листьев.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569</TotalTime>
  <Words>411</Words>
  <Application>Microsoft Office PowerPoint</Application>
  <PresentationFormat>Экран (4:3)</PresentationFormat>
  <Paragraphs>158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Трек</vt:lpstr>
      <vt:lpstr>Проект « Золотая осень» </vt:lpstr>
      <vt:lpstr>Актуальность проекта:</vt:lpstr>
      <vt:lpstr>Проблема:</vt:lpstr>
      <vt:lpstr>Цель:</vt:lpstr>
      <vt:lpstr>Задачи проекта:</vt:lpstr>
      <vt:lpstr>Ожидаемые результаты проекта по образовательным областям:</vt:lpstr>
      <vt:lpstr>Этапы реализации проекта:</vt:lpstr>
      <vt:lpstr>2 этап. практический</vt:lpstr>
      <vt:lpstr>Труд:</vt:lpstr>
      <vt:lpstr>Оод:</vt:lpstr>
      <vt:lpstr>Наблюдение:</vt:lpstr>
      <vt:lpstr>Речевое развитие:</vt:lpstr>
      <vt:lpstr>Художественно-эстетическое развитие :</vt:lpstr>
      <vt:lpstr>Музыка:</vt:lpstr>
      <vt:lpstr>Культурно - досуговая деятельность:</vt:lpstr>
      <vt:lpstr>Перспективный план реализации проекта:</vt:lpstr>
      <vt:lpstr>вторник:</vt:lpstr>
      <vt:lpstr>Среда:</vt:lpstr>
      <vt:lpstr>Четверг:</vt:lpstr>
      <vt:lpstr>пятница:</vt:lpstr>
      <vt:lpstr>2 неделя:</vt:lpstr>
      <vt:lpstr>Вторник:</vt:lpstr>
      <vt:lpstr>Среда:</vt:lpstr>
      <vt:lpstr>Четверг:</vt:lpstr>
      <vt:lpstr>Пятница:</vt:lpstr>
      <vt:lpstr>Итог:</vt:lpstr>
      <vt:lpstr>Анализ результатов работы:</vt:lpstr>
      <vt:lpstr>Акция «золотая осень»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 Золотая осень» </dc:title>
  <dc:creator>DNA7 X64</dc:creator>
  <cp:lastModifiedBy>DNA7 X64</cp:lastModifiedBy>
  <cp:revision>35</cp:revision>
  <dcterms:created xsi:type="dcterms:W3CDTF">2021-10-26T15:05:40Z</dcterms:created>
  <dcterms:modified xsi:type="dcterms:W3CDTF">2021-10-31T13:24:24Z</dcterms:modified>
</cp:coreProperties>
</file>