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38EF55E-7B0C-4355-A4D5-272D5BD57802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A2C42E6-E409-4BB6-8E7A-F6A7145C0EB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315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F55E-7B0C-4355-A4D5-272D5BD57802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42E6-E409-4BB6-8E7A-F6A7145C0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04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F55E-7B0C-4355-A4D5-272D5BD57802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42E6-E409-4BB6-8E7A-F6A7145C0EB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286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F55E-7B0C-4355-A4D5-272D5BD57802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42E6-E409-4BB6-8E7A-F6A7145C0EB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901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F55E-7B0C-4355-A4D5-272D5BD57802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42E6-E409-4BB6-8E7A-F6A7145C0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531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F55E-7B0C-4355-A4D5-272D5BD57802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42E6-E409-4BB6-8E7A-F6A7145C0EB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517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F55E-7B0C-4355-A4D5-272D5BD57802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42E6-E409-4BB6-8E7A-F6A7145C0EB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672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F55E-7B0C-4355-A4D5-272D5BD57802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42E6-E409-4BB6-8E7A-F6A7145C0EB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142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F55E-7B0C-4355-A4D5-272D5BD57802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42E6-E409-4BB6-8E7A-F6A7145C0EB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156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F55E-7B0C-4355-A4D5-272D5BD57802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42E6-E409-4BB6-8E7A-F6A7145C0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346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F55E-7B0C-4355-A4D5-272D5BD57802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42E6-E409-4BB6-8E7A-F6A7145C0EB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306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F55E-7B0C-4355-A4D5-272D5BD57802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42E6-E409-4BB6-8E7A-F6A7145C0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051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F55E-7B0C-4355-A4D5-272D5BD57802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42E6-E409-4BB6-8E7A-F6A7145C0EBD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203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F55E-7B0C-4355-A4D5-272D5BD57802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42E6-E409-4BB6-8E7A-F6A7145C0EB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152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F55E-7B0C-4355-A4D5-272D5BD57802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42E6-E409-4BB6-8E7A-F6A7145C0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115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F55E-7B0C-4355-A4D5-272D5BD57802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42E6-E409-4BB6-8E7A-F6A7145C0EB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580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F55E-7B0C-4355-A4D5-272D5BD57802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C42E6-E409-4BB6-8E7A-F6A7145C0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877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38EF55E-7B0C-4355-A4D5-272D5BD57802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A2C42E6-E409-4BB6-8E7A-F6A7145C0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62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22515"/>
            <a:ext cx="10396882" cy="222068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«Золотой  ключик»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4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«Лесная полянка»</a:t>
            </a:r>
            <a:endParaRPr lang="ru-RU" sz="4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278743"/>
            <a:ext cx="8447314" cy="3915910"/>
          </a:xfrm>
        </p:spPr>
      </p:pic>
    </p:spTree>
    <p:extLst>
      <p:ext uri="{BB962C8B-B14F-4D97-AF65-F5344CB8AC3E}">
        <p14:creationId xmlns:p14="http://schemas.microsoft.com/office/powerpoint/2010/main" val="154832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5534"/>
            <a:ext cx="9601196" cy="2190465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уголке постоянно вся атрибутика периодически меняется, обновляется и пополняется. Это место помогает детям разобраться во всем спектре чувств, которые они испытывают.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ВНИМАНИЕ, УВАЖАЕМЫЕ КОЛЛЕГИ!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60" y="2381665"/>
            <a:ext cx="2702258" cy="384016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875" y="2381665"/>
            <a:ext cx="2388358" cy="384016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687" y="2381666"/>
            <a:ext cx="2511188" cy="38401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19" y="2381665"/>
            <a:ext cx="2934268" cy="384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9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259306"/>
            <a:ext cx="10396882" cy="58002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3200" b="1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психологический комфорт в ДОУ.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r>
              <a:rPr lang="ru-RU" sz="3200" b="1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младшем дошкольном возрасте облегчить процесс адаптации, помочь малышам пережить расставание с мамой;</a:t>
            </a:r>
            <a:br>
              <a:rPr lang="ru-RU" sz="3200" b="1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-научить ребенка выражать свой гнев в приемлемой, безопасной форме, предупредить чрезмерное возбуждение нервной системы;</a:t>
            </a:r>
            <a:br>
              <a:rPr lang="ru-RU" sz="3200" b="1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-помочь дошкольникам освоить приемы регуляции своего настроения, способам обрести уверенность в себе;</a:t>
            </a:r>
            <a:br>
              <a:rPr lang="ru-RU" sz="3200" b="1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80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5534"/>
            <a:ext cx="9601196" cy="2497541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овысить самооценку тревожных и застенчивых детей;</a:t>
            </a:r>
            <a:br>
              <a:rPr lang="ru-RU" sz="2800" b="1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научить ребят бесконфликтному общению друг с другом, свести к минимуму возможные ссоры в детском коллективе. </a:t>
            </a:r>
            <a:endParaRPr lang="ru-RU" sz="28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690" y="2374711"/>
            <a:ext cx="5895831" cy="3794078"/>
          </a:xfrm>
        </p:spPr>
      </p:pic>
    </p:spTree>
    <p:extLst>
      <p:ext uri="{BB962C8B-B14F-4D97-AF65-F5344CB8AC3E}">
        <p14:creationId xmlns:p14="http://schemas.microsoft.com/office/powerpoint/2010/main" val="369275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1" y="477672"/>
            <a:ext cx="3718455" cy="577300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Радостный цвет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розовый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этот цвет вызывает положительные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символизирует жизнь, энергию, волю, борьбу.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684" y="641446"/>
            <a:ext cx="3425588" cy="560923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1" y="163773"/>
            <a:ext cx="3987873" cy="608690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группе «Лесная полянка» есть уголок уединения, он стал любимым местом, где создается легкое и хорошее настроение.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272" y="641446"/>
            <a:ext cx="2988859" cy="560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3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450376"/>
            <a:ext cx="9601196" cy="1835624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Пиктограмма настроения</a:t>
            </a:r>
            <a:b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ориентироваться в пиктограммах человеческих эмоций, 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настроений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284" y="2285999"/>
            <a:ext cx="2877716" cy="406703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85999"/>
            <a:ext cx="2930800" cy="406703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3" y="2272351"/>
            <a:ext cx="2582896" cy="40670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800" y="2272351"/>
            <a:ext cx="2552557" cy="408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40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91571"/>
            <a:ext cx="9601196" cy="1501254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Музыкальная шкатулка и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антистрессы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снять напряжение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успокоится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397" y="2415653"/>
            <a:ext cx="3643951" cy="383502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349" y="2415654"/>
            <a:ext cx="3668821" cy="3835021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30" y="2415653"/>
            <a:ext cx="3691566" cy="3835021"/>
          </a:xfrm>
        </p:spPr>
      </p:pic>
    </p:spTree>
    <p:extLst>
      <p:ext uri="{BB962C8B-B14F-4D97-AF65-F5344CB8AC3E}">
        <p14:creationId xmlns:p14="http://schemas.microsoft.com/office/powerpoint/2010/main" val="347268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1937982"/>
            <a:ext cx="9601196" cy="34119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Книжки и раскраски </a:t>
            </a:r>
            <a:b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3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мелкой моторики,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воспитывание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усидчивости,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самостоятельности.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6" y="2374710"/>
            <a:ext cx="3098044" cy="388961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841" y="2374710"/>
            <a:ext cx="3712188" cy="388961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029" y="2374710"/>
            <a:ext cx="4148919" cy="388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447169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«Игрушечный телефон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«Мешочек для секретов»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психоэмоционального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напряжения;   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6" y="2429301"/>
            <a:ext cx="3534770" cy="371219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46" y="2429301"/>
            <a:ext cx="3220870" cy="371219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916" y="2429301"/>
            <a:ext cx="4067033" cy="371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5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55094"/>
            <a:ext cx="9601196" cy="143301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«Коврик и коробочка примирения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 «Уютный домик»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профилактике и социальной реабилитации участников конфликтных ситуаций на основе принципов мирного урегулирования конфликта; ссоры; учить детей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пониманию,что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группе нужно дружить, без самого лучшего друга в жизни очень трудно. «Уютный домик» как средство психологической разгрузки ребенка младшего возраста.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936" y="2552131"/>
            <a:ext cx="4113661" cy="368489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6" y="2552131"/>
            <a:ext cx="3002507" cy="3684896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2552131"/>
            <a:ext cx="3258686" cy="368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5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788</TotalTime>
  <Words>97</Words>
  <Application>Microsoft Office PowerPoint</Application>
  <PresentationFormat>Широкоэкранный</PresentationFormat>
  <Paragraphs>11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Garamond</vt:lpstr>
      <vt:lpstr>Times New Roman</vt:lpstr>
      <vt:lpstr>Натуральные материалы</vt:lpstr>
      <vt:lpstr>         МАДОУ «Золотой  ключик»          группа «Лесная полянка»</vt:lpstr>
      <vt:lpstr>Цель: обеспечение детям психологический комфорт в ДОУ. Задачи: - в младшем дошкольном возрасте облегчить процесс адаптации, помочь малышам пережить расставание с мамой;  -научить ребенка выражать свой гнев в приемлемой, безопасной форме, предупредить чрезмерное возбуждение нервной системы; -помочь дошкольникам освоить приемы регуляции своего настроения, способам обрести уверенность в себе; </vt:lpstr>
      <vt:lpstr>- повысить самооценку тревожных и застенчивых детей; - научить ребят бесконфликтному общению друг с другом, свести к минимуму возможные ссоры в детском коллективе. </vt:lpstr>
      <vt:lpstr>Радостный цвет – розовый – этот цвет вызывает положительные эмоции, символизирует жизнь, энергию, волю, борьбу.</vt:lpstr>
      <vt:lpstr>Пиктограмма настроения Цель: учить детей ориентироваться в пиктограммах человеческих эмоций, настроений.</vt:lpstr>
      <vt:lpstr>Музыкальная шкатулка и антистрессы Цель: снять напряжение и успокоится. </vt:lpstr>
      <vt:lpstr>Книжки и раскраски  Цель: Развитие мелкой моторики,  воспитывание усидчивости,  самостоятельности.  </vt:lpstr>
      <vt:lpstr>«Игрушечный телефон» и «Мешочек для секретов» Цель: снижение психоэмоционального напряжения;   </vt:lpstr>
      <vt:lpstr>«Коврик и коробочка примирения» и «Уютный домик» Цель: содействие профилактике и социальной реабилитации участников конфликтных ситуаций на основе принципов мирного урегулирования конфликта; ссоры; учить детей пониманию,что в группе нужно дружить, без самого лучшего друга в жизни очень трудно. «Уютный домик» как средство психологической разгрузки ребенка младшего возраста. </vt:lpstr>
      <vt:lpstr>Заключение В нашем уголке постоянно вся атрибутика периодически меняется, обновляется и пополняется. Это место помогает детям разобраться во всем спектре чувств, которые они испытывают.  СПАСИБО ЗА ВНИМАНИЕ, УВАЖАЕМЫЕ КОЛЛЕГИ!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МАДОУ «Золотой  ключик»          группа «Лесная полянка»</dc:title>
  <dc:creator>золотой ключик</dc:creator>
  <cp:lastModifiedBy>золотой ключик</cp:lastModifiedBy>
  <cp:revision>33</cp:revision>
  <dcterms:created xsi:type="dcterms:W3CDTF">2022-10-26T01:04:39Z</dcterms:created>
  <dcterms:modified xsi:type="dcterms:W3CDTF">2022-11-08T07:09:47Z</dcterms:modified>
</cp:coreProperties>
</file>