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71" r:id="rId13"/>
    <p:sldId id="272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19402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720003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84490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54234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57133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16856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06046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65672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83982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70706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9162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DD7F9-BA31-4973-BA9C-E8B7F1606B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5C84-43D4-46C3-8E63-6FBF139B4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35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8190" y="471949"/>
            <a:ext cx="7712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МАДОУ «Сосново – Озерский детский сад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«Золотой ключик»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5137" y="6027003"/>
            <a:ext cx="4144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С. Сосново – </a:t>
            </a:r>
            <a:r>
              <a:rPr lang="ru-RU" sz="2400" dirty="0" err="1" smtClean="0">
                <a:latin typeface="Arial Black" panose="020B0A04020102020204" pitchFamily="34" charset="0"/>
              </a:rPr>
              <a:t>Озёрское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2022г.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44" y="4446686"/>
            <a:ext cx="4021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Презентацию подготовили: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Цынгуева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Туяна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Бодиевна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Раднаева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Баирма</a:t>
            </a:r>
            <a:r>
              <a:rPr lang="ru-RU" b="1" dirty="0" smtClean="0">
                <a:solidFill>
                  <a:srgbClr val="002060"/>
                </a:solidFill>
              </a:rPr>
              <a:t> Борисовна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360" y="1074322"/>
            <a:ext cx="11593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  <a:latin typeface="Arabella " panose="02000000000000000000" pitchFamily="2" charset="0"/>
              </a:rPr>
              <a:t>Уголок </a:t>
            </a:r>
            <a:r>
              <a:rPr lang="ru-RU" sz="6000" dirty="0" smtClean="0">
                <a:solidFill>
                  <a:srgbClr val="0000FF"/>
                </a:solidFill>
                <a:latin typeface="Arabella " panose="02000000000000000000" pitchFamily="2" charset="0"/>
              </a:rPr>
              <a:t>уединения в детском саду</a:t>
            </a:r>
            <a:r>
              <a:rPr lang="ru-RU" sz="7200" dirty="0" smtClean="0">
                <a:latin typeface="Antonella script X" panose="02020800000000000000" pitchFamily="18" charset="0"/>
              </a:rPr>
              <a:t>. </a:t>
            </a:r>
            <a:endParaRPr lang="ru-RU" sz="7200" dirty="0">
              <a:latin typeface="Antonella script X" panose="02020800000000000000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830" y="5885903"/>
            <a:ext cx="940224" cy="903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597" y="2437260"/>
            <a:ext cx="7225553" cy="32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89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92" y="-693374"/>
            <a:ext cx="12339483" cy="7015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156" y="1205302"/>
            <a:ext cx="3211009" cy="42813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8640" y="49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«Зеркало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– улыбка», для того чтобы ребенок в него посмотрел и улыбнулся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8388" y="1205302"/>
            <a:ext cx="3253068" cy="4337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580" y="1205303"/>
            <a:ext cx="3343708" cy="4337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EDEED"/>
              </a:clrFrom>
              <a:clrTo>
                <a:srgbClr val="DED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2556" y="5400878"/>
            <a:ext cx="1905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177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7 0.00371 C 0.04948 0.00417 0.04505 0.00718 0.04401 0.00764 C 0.03073 0.01227 0.04466 0.00648 0.03594 0.01042 C 0.02995 0.00996 0.02409 0.00996 0.01823 0.00903 C 0.0168 0.0088 0.01524 0.00695 0.0138 0.00648 C 0.01302 0.00602 0.00977 0.00463 0.0086 0.00371 C 0.003 -0.00139 0.00977 0.00301 0.00417 -0.00023 C 0.00339 -0.00162 0.00235 -0.00324 0.0013 -0.00416 C 0.00013 -0.00509 -0.00104 -0.00486 -0.00234 -0.00555 C -0.00325 -0.00578 -0.00429 -0.00625 -0.00534 -0.00671 C -0.00755 -0.00787 -0.00794 -0.00879 -0.01054 -0.00949 C -0.01263 -0.00995 -0.01484 -0.01018 -0.01706 -0.01065 L -0.05299 -0.00949 C -0.05573 -0.00926 -0.06107 -0.00625 -0.06328 -0.00555 C -0.06693 -0.00393 -0.06836 -0.0037 -0.07213 -0.00278 C -0.07304 -0.00231 -0.07357 -0.00185 -0.07435 -0.00162 C -0.07604 -0.00069 -0.07943 0.0007 -0.08099 0.00116 C -0.0832 0.00162 -0.08541 0.00209 -0.08763 0.00232 C -0.08893 0.00324 -0.0901 0.00463 -0.09127 0.00509 C -0.09336 0.00602 -0.10403 0.00741 -0.10521 0.00764 C -0.14127 0.00579 -0.14974 0.00648 -0.17956 0.00232 C -0.1888 0.00116 -0.18216 0.00116 -0.19206 -0.00162 C -0.1944 -0.00208 -0.19687 -0.00231 -0.19948 -0.00278 C -0.21419 -0.00879 -0.19687 -0.00231 -0.21419 -0.00671 C -0.21653 -0.00741 -0.21901 -0.00903 -0.22135 -0.00949 C -0.22682 -0.01018 -0.23229 -0.01018 -0.23776 -0.01065 C -0.24713 -0.0118 -0.25664 -0.01319 -0.26627 -0.01458 C -0.27643 -0.01967 -0.26614 -0.01504 -0.27943 -0.01852 C -0.28203 -0.01921 -0.28437 -0.02037 -0.28685 -0.02106 L -0.46419 -0.01991 C -0.46862 -0.01991 -0.46549 -0.01782 -0.46914 -0.01736 C -0.47344 -0.01643 -0.47747 -0.01643 -0.48164 -0.01597 C -0.48463 -0.01551 -0.48763 -0.01504 -0.49049 -0.01458 C -0.49492 -0.01389 -0.49935 -0.01296 -0.50377 -0.01203 C -0.50547 -0.01157 -0.50716 -0.01088 -0.50898 -0.01065 L -0.56849 -0.0081 L -0.59127 -0.00671 L -0.60013 -0.00416 C -0.60208 -0.0037 -0.60416 -0.00347 -0.60599 -0.00278 C -0.6082 -0.00208 -0.61041 -0.00092 -0.61263 -0.00023 C -0.61458 0.00047 -0.62174 0.00209 -0.6237 0.00232 L -0.69284 -0.00023 C -0.70924 -0.00116 -0.69922 -0.00208 -0.71041 -0.00555 C -0.71276 -0.00625 -0.71523 -0.00625 -0.71771 -0.00671 C -0.72018 -0.00764 -0.72252 -0.00949 -0.72513 -0.00949 C -0.73177 -0.00949 -0.73841 -0.00787 -0.74492 -0.00671 C -0.7457 -0.00671 -0.74635 -0.00555 -0.74713 -0.00555 C -0.75 -0.00463 -0.75299 -0.00416 -0.75599 -0.00416 C -0.77096 -0.00347 -0.78581 -0.00324 -0.80078 -0.00278 C -0.80807 0.00371 -0.80195 -0.00092 -0.81771 0.00116 C -0.81966 0.00139 -0.82161 0.00209 -0.82357 0.00232 C -0.82669 0.00394 -0.82539 0.00371 -0.82721 0.00371 " pathEditMode="relative" rAng="0" ptsTypes="AAAAAAAAAAAAAAAAAAAAAAAAAAAAAAAAAAAAAAAAAAAAAAAAAAAA">
                                      <p:cBhvr>
                                        <p:cTn id="22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54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89" y="-157316"/>
            <a:ext cx="12339483" cy="7015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073" y="1575736"/>
            <a:ext cx="4141694" cy="3106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287" y="2870798"/>
            <a:ext cx="2105585" cy="2807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968" y="527422"/>
            <a:ext cx="2858621" cy="3811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0"/>
          <a:stretch/>
        </p:blipFill>
        <p:spPr>
          <a:xfrm>
            <a:off x="296955" y="125505"/>
            <a:ext cx="2356596" cy="25800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9308" y="389329"/>
            <a:ext cx="5407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тех, кто расшалился</a:t>
            </a:r>
            <a:r>
              <a:rPr lang="ru-RU" sz="2800" dirty="0" smtClean="0">
                <a:latin typeface="Arial Black" panose="020B0A04020102020204" pitchFamily="34" charset="0"/>
              </a:rPr>
              <a:t>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65" y="3505200"/>
            <a:ext cx="1981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8469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C 0.00365 0.00254 0.00495 0.00393 0.00912 0.00532 C 0.01094 0.00601 0.01263 0.00625 0.01446 0.00671 C 0.03125 0.00625 0.04818 0.00671 0.06498 0.00532 C 0.06706 0.00532 0.06901 0.00277 0.0711 0.00277 L 0.22956 0.00416 C 0.23203 0.00509 0.23373 0.00601 0.23646 0.00671 C 0.23998 0.00787 0.24349 0.00856 0.24714 0.00949 L 0.35729 0.00671 L 0.42318 0.00532 C 0.42643 0.00532 0.42969 0.00347 0.43308 0.00277 C 0.47357 -0.00764 0.39701 0.01273 0.44688 -0.00139 C 0.44909 -0.00209 0.45143 -0.00209 0.45378 -0.00278 C 0.45625 -0.00348 0.45886 -0.00463 0.46133 -0.00556 C 0.46341 -0.00602 0.4655 -0.00625 0.46745 -0.00695 C 0.47097 -0.00787 0.47084 -0.00787 0.47357 -0.0095 L 0.50651 -0.00834 C 0.51211 -0.00787 0.51185 -0.00672 0.51654 -0.00556 C 0.52188 -0.00394 0.52722 -0.00348 0.53255 -0.00139 C 0.5349 -0.00047 0.53711 0.00092 0.53946 0.00138 C 0.54375 0.00208 0.57214 0.00393 0.57383 0.00416 C 0.5767 0.00463 0.57956 0.00463 0.58229 0.00532 C 0.58672 0.00648 0.59089 0.00925 0.59532 0.00949 L 0.61524 0.01088 C 0.61602 0.01134 0.61667 0.01226 0.61745 0.01226 C 0.62539 0.01134 0.63724 0.00787 0.64584 0.00532 C 0.65052 0.00254 0.64571 0.00532 0.65352 0.00277 C 0.66016 0.00046 0.65261 0.00231 0.66042 -0.00139 C 0.66641 -0.0044 0.6694 -0.0044 0.67565 -0.00556 C 0.68151 -0.00857 0.68242 -0.0095 0.68946 -0.0095 L 0.78203 -0.00834 C 0.78464 -0.00787 0.78711 -0.00764 0.78972 -0.00695 C 0.7905 -0.00672 0.79115 -0.00579 0.79193 -0.00556 C 0.79701 -0.0044 0.80222 -0.00371 0.80729 -0.00278 C 0.81302 0.00069 0.80599 -0.00394 0.81185 0.00138 C 0.81263 0.00208 0.81341 0.00208 0.8142 0.00277 C 0.81524 0.00347 0.81628 0.00439 0.81719 0.00532 C 0.81797 0.00625 0.81875 0.0074 0.81953 0.0081 C 0.82123 0.00972 0.82396 0.01018 0.82565 0.01088 C 0.82643 0.01134 0.82722 0.0118 0.828 0.01226 C 0.82878 0.01319 0.82943 0.01435 0.83021 0.01504 C 0.83229 0.01643 0.83698 0.01851 0.83946 0.01921 C 0.84141 0.01967 0.84349 0.0199 0.84558 0.02037 C 0.85625 0.02314 0.84258 0.0206 0.85938 0.02314 C 0.86367 0.02523 0.86133 0.02453 0.86628 0.02453 " pathEditMode="relative" ptsTypes="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483" y="-157316"/>
            <a:ext cx="12339483" cy="7015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645" y="1169178"/>
            <a:ext cx="3427056" cy="4569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177" y="1119414"/>
            <a:ext cx="3464379" cy="4619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8880" y="194557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Фотоальбом «Моя семья»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517" y="4440687"/>
            <a:ext cx="1780843" cy="17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599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483" y="-157316"/>
            <a:ext cx="12339483" cy="7015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460" y="1423145"/>
            <a:ext cx="4936564" cy="3702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878" y="896252"/>
            <a:ext cx="3681134" cy="4908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1691" y="0"/>
            <a:ext cx="81211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Предметы, выполняющие успокаивающую 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релаксационную функции</a:t>
            </a:r>
            <a:r>
              <a:rPr lang="ru-RU" sz="2800" dirty="0" smtClean="0">
                <a:latin typeface="Arial Black" panose="020B0A04020102020204" pitchFamily="34" charset="0"/>
              </a:rPr>
              <a:t>.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8576" y="4464207"/>
            <a:ext cx="2680447" cy="26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456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483" y="-157316"/>
            <a:ext cx="12339483" cy="7015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949" y="502024"/>
            <a:ext cx="1111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Уважаемые коллеги!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Группа «Ромашки» приглашает Вас в наш «Уголок уединения!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49" y="4524375"/>
            <a:ext cx="1962150" cy="233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476">
            <a:off x="-661993" y="2178417"/>
            <a:ext cx="4691914" cy="4691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0869" y="3167390"/>
            <a:ext cx="4777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021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2491" y="1457516"/>
            <a:ext cx="9576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Сегодня мы все живем в динамичное время, когда мы, взрослые, пытаемся все и везде успеть и нам, порой, бывает некогда остановиться и подумать о том, каким будет наш следующий шаг. Что уж говорить о наших детях, которые покорно подчиняются нашему активному образу жизни: детский сад, кружки, секции т.д. А ведь для маленького человечка нет ничего важнее эмоционального благополучия и уверенности в том, что все вокруг него спокойно и стабильно. Очень важно, чтобы взрослый создал все условия для полноценного развития ребенка в гармонии с окружающим миром.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57713"/>
            <a:ext cx="335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Актуальность</a:t>
            </a:r>
            <a:endParaRPr lang="ru-RU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697" y="4844933"/>
            <a:ext cx="2956443" cy="2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2098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22 0.00047 C -0.05625 0.01111 -0.06719 0.0044 -0.03073 0.00186 C -0.02721 0.00162 -0.02956 -0.00069 -0.02617 -0.00231 C -0.02409 -0.00324 -0.02201 -0.00324 -0.02005 -0.0037 C -0.01927 -0.00416 -0.01849 -0.00486 -0.01771 -0.00509 C -0.01562 -0.00578 -0.01354 -0.00532 -0.01159 -0.00648 C -0.01068 -0.00671 -0.01016 -0.00856 -0.00924 -0.00902 C -0.00703 -0.01064 -0.00208 -0.01227 0.00065 -0.01319 C 0.00156 -0.01412 0.00247 -0.01527 0.00365 -0.01597 C 0.00482 -0.01666 0.00625 -0.01666 0.00755 -0.01736 C 0.00846 -0.01759 0.00964 -0.01805 0.01055 -0.01875 C 0.0112 -0.01898 0.01211 -0.01944 0.01289 -0.0199 C 0.01354 -0.02083 0.01419 -0.02222 0.01523 -0.02268 C 0.01693 -0.02361 0.01875 -0.02361 0.02057 -0.02407 C 0.02305 -0.025 0.02578 -0.02685 0.02826 -0.02824 C 0.02904 -0.0287 0.02982 -0.0287 0.03047 -0.02963 C 0.03125 -0.03055 0.0319 -0.03171 0.03281 -0.03217 C 0.03398 -0.0331 0.03542 -0.0331 0.03659 -0.03356 C 0.03867 -0.03449 0.04271 -0.03634 0.04271 -0.03611 C 0.04349 -0.03727 0.04414 -0.03865 0.04505 -0.03912 C 0.04753 -0.04004 0.05013 -0.04004 0.05273 -0.04051 L 0.07721 -0.04305 C 0.08516 -0.04282 0.09297 -0.04305 0.10078 -0.04189 C 0.10182 -0.04166 0.10221 -0.03958 0.10313 -0.03912 C 0.10443 -0.03819 0.1056 -0.03819 0.1069 -0.03773 C 0.11393 -0.03541 0.10924 -0.0375 0.11458 -0.03495 C 0.11536 -0.03402 0.11602 -0.03287 0.11706 -0.03217 C 0.11888 -0.03102 0.12122 -0.03125 0.12305 -0.02963 C 0.12747 -0.02569 0.12487 -0.02708 0.13073 -0.02546 C 0.13737 -0.02083 0.1319 -0.0243 0.1375 -0.02129 C 0.13828 -0.02106 0.13919 -0.02037 0.13984 -0.0199 C 0.14674 -0.01736 0.14219 -0.0199 0.14753 -0.01736 C 0.14844 -0.01689 0.14909 -0.0162 0.14987 -0.01597 C 0.15091 -0.01551 0.15195 -0.01527 0.15299 -0.01458 C 0.15586 -0.01273 0.1556 -0.01134 0.15833 -0.01041 C 0.16576 -0.00787 0.17227 -0.00671 0.17982 -0.00509 L 0.26224 -0.00764 C 0.26862 -0.0081 0.26992 -0.00972 0.27617 -0.0118 C 0.27786 -0.0125 0.27982 -0.01273 0.28151 -0.01319 C 0.28281 -0.01412 0.28411 -0.01527 0.28542 -0.01597 C 0.28685 -0.01666 0.28841 -0.01643 0.28984 -0.01736 C 0.29076 -0.01782 0.29141 -0.01944 0.29219 -0.0199 C 0.29349 -0.02083 0.29479 -0.02083 0.29609 -0.02129 C 0.29844 -0.02245 0.30052 -0.02407 0.30286 -0.02546 C 0.30443 -0.02639 0.30586 -0.02754 0.30742 -0.02824 C 0.30977 -0.02916 0.31211 -0.02986 0.31432 -0.03102 C 0.3151 -0.03125 0.31602 -0.03194 0.31667 -0.03217 C 0.31901 -0.03333 0.32135 -0.03379 0.3237 -0.03495 C 0.32565 -0.03611 0.32773 -0.03796 0.32969 -0.03912 C 0.33203 -0.04051 0.33503 -0.0412 0.33737 -0.04189 C 0.33932 -0.04328 0.34128 -0.0449 0.34362 -0.04583 C 0.3444 -0.04629 0.34557 -0.04699 0.34661 -0.04722 C 0.34909 -0.04791 0.35156 -0.04814 0.3543 -0.04861 C 0.3763 -0.04814 0.39857 -0.04861 0.42083 -0.04722 C 0.42253 -0.04722 0.42383 -0.04514 0.42552 -0.04444 C 0.42747 -0.04375 0.42956 -0.04352 0.43164 -0.04305 C 0.43281 -0.04236 0.43411 -0.0412 0.43542 -0.04051 C 0.43659 -0.03981 0.43802 -0.04004 0.43919 -0.03912 C 0.43984 -0.03865 0.4401 -0.0368 0.44076 -0.03634 C 0.44323 -0.03495 0.44583 -0.03472 0.44844 -0.03356 C 0.45052 -0.03264 0.45247 -0.03055 0.45456 -0.02963 C 0.45573 -0.02893 0.45703 -0.02847 0.45833 -0.02824 C 0.46302 -0.02708 0.46992 -0.02615 0.47448 -0.02546 C 0.47591 -0.02407 0.47747 -0.02245 0.47891 -0.02129 C 0.47982 -0.0206 0.48112 -0.02037 0.48203 -0.0199 L 0.4888 -0.01736 C 0.50964 -0.01782 0.53034 -0.01736 0.55091 -0.01875 C 0.55221 -0.01875 0.55339 -0.0206 0.55469 -0.02129 C 0.55638 -0.02245 0.5582 -0.02314 0.56016 -0.02407 C 0.56081 -0.02453 0.56159 -0.02523 0.56237 -0.02546 C 0.5681 -0.02777 0.57786 -0.02986 0.58294 -0.03217 C 0.58411 -0.03264 0.58516 -0.0331 0.58607 -0.03356 C 0.58815 -0.03495 0.5901 -0.0368 0.59232 -0.03773 C 0.59453 -0.03865 0.59674 -0.03958 0.59922 -0.04051 C 0.60013 -0.04097 0.6013 -0.0412 0.60221 -0.04189 C 0.60911 -0.04606 0.6026 -0.04421 0.61211 -0.04583 L 0.62747 -0.04861 C 0.62956 -0.04953 0.63164 -0.05069 0.63346 -0.05139 C 0.64466 -0.05509 0.64518 -0.05509 0.65417 -0.05671 C 0.65573 -0.05764 0.65742 -0.05879 0.65872 -0.05949 C 0.67031 -0.06574 0.68307 -0.05995 0.69479 -0.05949 C 0.69557 -0.05856 0.69635 -0.0574 0.69714 -0.05671 C 0.69857 -0.05555 0.70026 -0.05509 0.70169 -0.05416 C 0.70234 -0.0537 0.70326 -0.05324 0.70404 -0.05277 C 0.70833 -0.04884 0.70586 -0.05023 0.71172 -0.04861 C 0.71315 -0.04768 0.71484 -0.04768 0.71615 -0.04583 C 0.71732 -0.04444 0.71823 -0.04282 0.7194 -0.04189 C 0.72031 -0.04097 0.72135 -0.04097 0.72227 -0.04051 C 0.72305 -0.04004 0.72383 -0.03981 0.72461 -0.03912 C 0.72552 -0.03842 0.72604 -0.03703 0.72695 -0.03634 C 0.72813 -0.03541 0.73125 -0.03402 0.73229 -0.03356 C 0.73672 -0.02847 0.73242 -0.03287 0.73698 -0.02963 C 0.74349 -0.02453 0.73698 -0.0287 0.74219 -0.02546 C 0.74427 -0.02176 0.74648 -0.01689 0.74909 -0.01458 C 0.74987 -0.01389 0.75078 -0.01365 0.75156 -0.01319 C 0.75247 -0.0118 0.75339 -0.01041 0.75456 -0.00902 C 0.75521 -0.0081 0.75599 -0.0074 0.75677 -0.00648 C 0.75977 -0.00208 0.75677 -0.00463 0.76055 -0.00231 C 0.76146 -0.00046 0.76185 0.00162 0.76289 0.00324 C 0.76354 0.00417 0.76458 0.00371 0.76523 0.00463 C 0.76589 0.00556 0.76615 0.00741 0.76667 0.00857 C 0.76719 0.00973 0.76784 0.01042 0.76836 0.01135 C 0.77135 0.01574 0.77005 0.01181 0.77135 0.0169 " pathEditMode="relative" rAng="0" ptsTypes="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6549" y="1783763"/>
            <a:ext cx="9403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возможности уединения ребенка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возможности расслабиться, устранить беспокойство, возбуждение, скованность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снять эмоциональное и физическое напряжение. 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восстановить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силы, увеличить запас энергии, почувствовать себя защищенным.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978" y="733025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Цель: </a:t>
            </a:r>
            <a:endParaRPr lang="ru-RU" sz="4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7377" y="-632267"/>
            <a:ext cx="4380373" cy="34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4864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2592 C 0.00105 0.02824 0.00131 0.0287 0.01068 0.0287 C 0.02396 0.0287 0.03724 0.02778 0.05053 0.02731 C 0.05196 0.02685 0.05352 0.02639 0.05508 0.02592 C 0.05808 0.02453 0.06107 0.02268 0.0642 0.02176 L 0.06888 0.02037 C 0.07474 0.01342 0.06875 0.01967 0.08256 0.01365 C 0.0836 0.01319 0.08464 0.01273 0.08568 0.01227 C 0.08646 0.0118 0.08724 0.01134 0.08803 0.01088 C 0.0892 0.01041 0.0905 0.00995 0.0918 0.00949 C 0.0987 0.00671 0.0905 0.00949 0.09948 0.00671 C 0.10026 0.00578 0.10092 0.00463 0.1017 0.00416 C 0.10443 0.00231 0.11394 0.00139 0.11472 0.00139 C 0.12409 -0.00185 0.11146 0.00231 0.12774 -0.00139 C 0.12878 -0.00162 0.12982 -0.00255 0.13086 -0.00278 C 0.14089 -0.00486 0.15886 -0.0051 0.16602 -0.00556 C 0.18308 -0.00972 0.15638 -0.00278 0.17904 -0.00949 C 0.18112 -0.01019 0.18308 -0.01042 0.18516 -0.01088 C 0.20013 -0.0176 0.18138 -0.00972 0.19896 -0.01505 C 0.20105 -0.01551 0.203 -0.0169 0.20508 -0.0176 L 0.20808 -0.01898 C 0.20912 -0.02037 0.21003 -0.02199 0.2112 -0.02315 C 0.21185 -0.02385 0.21276 -0.02385 0.21342 -0.02454 C 0.22006 -0.02963 0.21342 -0.02547 0.21888 -0.02871 C 0.22409 -0.03496 0.21745 -0.02732 0.225 -0.03403 C 0.22735 -0.03611 0.22787 -0.03843 0.23034 -0.04074 C 0.23099 -0.04167 0.23178 -0.04167 0.23256 -0.04213 C 0.23698 -0.05394 0.23112 -0.04005 0.23646 -0.04769 C 0.24141 -0.05463 0.23451 -0.04977 0.24024 -0.05301 C 0.24102 -0.05394 0.2418 -0.05486 0.24258 -0.05579 C 0.2431 -0.05672 0.24349 -0.05787 0.24415 -0.05857 C 0.24558 -0.05972 0.24714 -0.06042 0.2487 -0.06135 L 0.25092 -0.06273 C 0.25196 -0.06435 0.25274 -0.06667 0.25404 -0.06806 C 0.2556 -0.06968 0.26355 -0.07292 0.26472 -0.07361 C 0.26576 -0.07408 0.2668 -0.07431 0.26784 -0.075 C 0.26862 -0.07523 0.26928 -0.07593 0.27006 -0.07616 C 0.27136 -0.07685 0.27266 -0.07709 0.27396 -0.07755 C 0.27474 -0.07801 0.2754 -0.07871 0.27618 -0.07894 C 0.27826 -0.07963 0.28034 -0.07986 0.2823 -0.08033 C 0.28542 -0.08218 0.28451 -0.08172 0.28842 -0.0831 C 0.29753 -0.08588 0.29597 -0.08542 0.30378 -0.08704 C 0.3056 -0.08797 0.3073 -0.08935 0.30912 -0.08982 C 0.31394 -0.09121 0.3237 -0.0926 0.3237 -0.09236 C 0.32631 -0.09375 0.32852 -0.09491 0.33138 -0.09537 C 0.33594 -0.09607 0.3405 -0.0963 0.34506 -0.09676 C 0.34584 -0.09722 0.34662 -0.09792 0.3474 -0.09815 C 0.3711 -0.1044 0.378 -0.10023 0.41016 -0.09931 C 0.41146 -0.09885 0.41276 -0.09861 0.41394 -0.09815 C 0.41928 -0.09514 0.41615 -0.09537 0.42084 -0.09398 C 0.42422 -0.09283 0.42748 -0.09213 0.43086 -0.09121 C 0.43373 -0.09028 0.4349 -0.08982 0.43776 -0.08843 C 0.44349 -0.07801 0.43672 -0.08889 0.44232 -0.0831 C 0.44297 -0.08241 0.4431 -0.08079 0.44388 -0.08033 C 0.44597 -0.07847 0.45066 -0.07616 0.45066 -0.07593 C 0.45912 -0.06644 0.44623 -0.08102 0.45612 -0.07222 C 0.46524 -0.06412 0.45678 -0.06852 0.46368 -0.06528 C 0.4711 -0.05556 0.46329 -0.06505 0.46901 -0.05996 C 0.475 -0.05463 0.46784 -0.05926 0.4737 -0.05579 C 0.4767 -0.04792 0.47331 -0.05486 0.47904 -0.05047 C 0.47969 -0.04977 0.47995 -0.04838 0.4806 -0.04769 C 0.48151 -0.04653 0.48269 -0.04607 0.4836 -0.04491 C 0.48464 -0.04375 0.48555 -0.04213 0.48672 -0.04074 C 0.48881 -0.03843 0.48985 -0.0382 0.49206 -0.03681 L 0.49662 -0.03125 C 0.4974 -0.03033 0.49805 -0.02917 0.49896 -0.02871 C 0.49974 -0.02824 0.5004 -0.02755 0.50118 -0.02732 C 0.50235 -0.02662 0.50534 -0.0257 0.50651 -0.02454 C 0.50743 -0.02385 0.50808 -0.02246 0.50886 -0.02176 C 0.50964 -0.02107 0.51042 -0.02107 0.5112 -0.02037 C 0.5125 -0.01922 0.51368 -0.01736 0.51498 -0.01644 C 0.51797 -0.01389 0.52279 -0.01227 0.52566 -0.01088 C 0.53034 -0.00857 0.52553 -0.01042 0.53112 -0.00672 C 0.53204 -0.00625 0.53308 -0.00602 0.53412 -0.00556 C 0.5349 -0.00463 0.53555 -0.00347 0.53646 -0.00278 C 0.53816 -0.00139 0.54258 -0.0007 0.54401 2.59259E-6 C 0.54558 0.00069 0.54701 0.00278 0.5487 0.00278 L 0.72852 0.00416 C 0.73698 0.00324 0.74532 0.00254 0.75378 0.00139 C 0.75782 0.00069 0.76185 -0.00116 0.76602 -0.00139 C 0.77279 -0.00162 0.78568 0.00023 0.79349 0.00139 C 0.79688 0.00532 0.79493 0.00416 0.79974 0.00416 " pathEditMode="relative" rAng="0" ptsTypes="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47" y="-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483" y="-157316"/>
            <a:ext cx="12339483" cy="7015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268" y="131360"/>
            <a:ext cx="4790571" cy="63874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06298" y="13136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Уголок уединения в труппе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«Ромашки»  МАДОУ «Золотой ключик»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оформлен в виде шатра, куда входит  мягкий диванчик, мягкие подушки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настроения. Также к уголку уединения относятся такие игровые пособия, как подушки-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мирилки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подушки –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поплакушки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релаксационные пособия,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фотоальбомы, зеркало – улыбка, телефон, пиктограммы настроения,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релаксационные мячи, шумовые коробочки.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927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483" y="-157316"/>
            <a:ext cx="12339483" cy="7015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8857" y="422788"/>
            <a:ext cx="7454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Наполнение уголка уединения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684" y="3155266"/>
            <a:ext cx="1877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выражения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эмоций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0904" y="29780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Предметы,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Выполняющие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успокаивающую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релаксационную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функцию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84856" y="3168241"/>
            <a:ext cx="1874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эмоциональной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сферы</a:t>
            </a:r>
          </a:p>
        </p:txBody>
      </p:sp>
      <p:sp>
        <p:nvSpPr>
          <p:cNvPr id="9" name="Стрелка вниз 8"/>
          <p:cNvSpPr/>
          <p:nvPr/>
        </p:nvSpPr>
        <p:spPr>
          <a:xfrm rot="2584408">
            <a:off x="2969175" y="930589"/>
            <a:ext cx="383458" cy="2060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95999" y="1096901"/>
            <a:ext cx="383458" cy="1682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781691">
            <a:off x="8516756" y="1007152"/>
            <a:ext cx="383458" cy="1861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70376" y="2794725"/>
            <a:ext cx="2166247" cy="1868801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5085889" y="2829648"/>
            <a:ext cx="2296592" cy="1868801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8638944" y="2829647"/>
            <a:ext cx="2166247" cy="1868801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818997" y="2782278"/>
            <a:ext cx="2166247" cy="1868801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1167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742" y="0"/>
            <a:ext cx="12339483" cy="70153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108" y="469201"/>
            <a:ext cx="1124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Пособия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для развития эмоциональной сферы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22" y="1561862"/>
            <a:ext cx="2719234" cy="3625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161" y="1616177"/>
            <a:ext cx="2746888" cy="3662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558" y="1607982"/>
            <a:ext cx="2725380" cy="3633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4693" y="1648951"/>
            <a:ext cx="2766552" cy="3629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3874" y="5278694"/>
            <a:ext cx="3620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Подушка-</a:t>
            </a:r>
            <a:r>
              <a:rPr lang="ru-RU" sz="2800" b="1" dirty="0" err="1" smtClean="0">
                <a:solidFill>
                  <a:srgbClr val="002060"/>
                </a:solidFill>
              </a:rPr>
              <a:t>поплакушка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Подушка-</a:t>
            </a:r>
            <a:r>
              <a:rPr lang="ru-RU" sz="2800" b="1" dirty="0" err="1" smtClean="0">
                <a:solidFill>
                  <a:srgbClr val="002060"/>
                </a:solidFill>
              </a:rPr>
              <a:t>мирилка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6205" y="4841425"/>
            <a:ext cx="1905000" cy="2857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300" y="4411759"/>
            <a:ext cx="1905000" cy="24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632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5 -1.85185E-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1.45833E-6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483" y="0"/>
            <a:ext cx="12339483" cy="7015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703" y="1617406"/>
            <a:ext cx="5276645" cy="3957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452" y="1370780"/>
            <a:ext cx="3515032" cy="4686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6427" y="334009"/>
            <a:ext cx="4118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«Позвони маме»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2983" y="-222997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9301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4467 C -0.00638 0.04676 -0.0056 0.04722 -0.01536 0.04467 C -0.01693 0.04421 -0.01836 0.04282 -0.01992 0.04189 L -0.02226 0.04051 C -0.02305 0.03981 -0.02357 0.03796 -0.02448 0.03796 C -0.02969 0.0375 -0.03476 0.03842 -0.03984 0.03935 C -0.04062 0.03935 -0.04141 0.04004 -0.04219 0.04051 C -0.04505 0.04305 -0.04414 0.04375 -0.04674 0.04745 C -0.0474 0.04838 -0.04831 0.04907 -0.04909 0.05023 C -0.05104 0.05277 -0.05273 0.05694 -0.05521 0.05833 C -0.05742 0.05972 -0.05833 0.05995 -0.06055 0.06226 C -0.06185 0.06388 -0.06419 0.06782 -0.06588 0.06921 C -0.06654 0.0699 -0.06745 0.0699 -0.06823 0.0706 C -0.06927 0.07129 -0.07018 0.07245 -0.07122 0.07338 C -0.07279 0.0743 -0.07448 0.07453 -0.07578 0.07592 C -0.07708 0.07731 -0.07825 0.07893 -0.07969 0.08009 C -0.08268 0.08263 -0.0849 0.0831 -0.08802 0.08426 C -0.0888 0.08495 -0.08945 0.0868 -0.09036 0.0868 C -0.12226 0.08796 -0.11836 0.08842 -0.13555 0.08426 C -0.13633 0.08333 -0.13698 0.08217 -0.13776 0.08148 C -0.13854 0.08078 -0.13945 0.08078 -0.1401 0.08009 C -0.14075 0.07939 -0.14101 0.07801 -0.14167 0.07731 C -0.14479 0.07407 -0.14492 0.07546 -0.14779 0.07338 C -0.14883 0.07245 -0.14974 0.07106 -0.15078 0.0706 C -0.15234 0.06967 -0.15391 0.06967 -0.15547 0.06921 C -0.15872 0.06805 -0.15872 0.06736 -0.16224 0.06643 C -0.175 0.06365 -0.17695 0.06365 -0.18906 0.06226 C -0.1944 0.05763 -0.18984 0.06111 -0.19674 0.05833 C -0.19753 0.0581 -0.19831 0.05717 -0.19909 0.05694 C -0.20078 0.05625 -0.2026 0.05601 -0.20443 0.05555 C -0.20794 0.05601 -0.21159 0.05625 -0.2151 0.05694 C -0.21588 0.05717 -0.21667 0.05787 -0.21745 0.05833 C -0.21862 0.05879 -0.21992 0.05926 -0.22122 0.05972 C -0.22383 0.06018 -0.2263 0.06064 -0.22891 0.06111 C -0.22969 0.06157 -0.23047 0.06203 -0.23112 0.06226 C -0.23216 0.06296 -0.2332 0.06319 -0.23424 0.06365 C -0.23529 0.06435 -0.2362 0.06597 -0.23737 0.06643 C -0.23906 0.06736 -0.24088 0.06736 -0.24271 0.06782 L -0.28242 0.06643 C -0.2845 0.06643 -0.28659 0.06597 -0.28854 0.06504 C -0.28971 0.06458 -0.29062 0.06319 -0.29167 0.06226 C -0.29557 0.05972 -0.29622 0.05972 -0.3 0.05833 C -0.30846 0.04838 -0.29557 0.06296 -0.30547 0.05416 C -0.31471 0.04606 -0.30378 0.05301 -0.31081 0.04884 L -0.34062 0.05023 C -0.34271 0.05023 -0.34479 0.05069 -0.34674 0.05138 C -0.35221 0.05393 -0.34753 0.05393 -0.35208 0.05694 C -0.35338 0.05763 -0.35469 0.05787 -0.35599 0.05833 C -0.35664 0.05926 -0.35742 0.06018 -0.3582 0.06111 C -0.36042 0.06296 -0.3638 0.06319 -0.36588 0.06365 C -0.36719 0.06412 -0.36849 0.06458 -0.36966 0.06504 C -0.37044 0.06597 -0.37109 0.06736 -0.372 0.06782 C -0.37838 0.07037 -0.38385 0.06875 -0.39036 0.06782 C -0.39167 0.06689 -0.39284 0.06574 -0.39414 0.06504 C -0.39544 0.06435 -0.39674 0.06458 -0.39805 0.06365 C -0.39909 0.06319 -0.4 0.06157 -0.40104 0.06111 C -0.40234 0.06018 -0.40365 0.06018 -0.40495 0.05972 C -0.40599 0.05926 -0.4069 0.05879 -0.40794 0.05833 C -0.41862 0.05416 -0.40286 0.06088 -0.41797 0.05416 C -0.42552 0.05509 -0.4332 0.05578 -0.44088 0.05694 C -0.44193 0.05717 -0.44284 0.05833 -0.44401 0.05833 C -0.44766 0.05833 -0.45651 0.05648 -0.46081 0.05555 C -0.46159 0.05509 -0.46224 0.05463 -0.46302 0.05416 C -0.46458 0.0537 -0.46615 0.0537 -0.46771 0.05277 C -0.46849 0.05231 -0.46901 0.05046 -0.46992 0.05023 C -0.47344 0.04861 -0.48073 0.04745 -0.48073 0.04768 C -0.48216 0.04652 -0.48372 0.04537 -0.48529 0.04467 C -0.48711 0.04375 -0.49036 0.04328 -0.49219 0.04189 C -0.49922 0.03726 -0.49049 0.04074 -0.49987 0.03796 C -0.50052 0.0375 -0.50143 0.03726 -0.50208 0.03657 C -0.50299 0.03588 -0.50351 0.03426 -0.50443 0.03379 C -0.5069 0.0324 -0.5095 0.03194 -0.51211 0.03101 C -0.51979 0.02824 -0.50924 0.03055 -0.52435 0.02847 C -0.54726 0.01805 -0.52825 0.02615 -0.58932 0.02963 C -0.59167 0.02986 -0.59401 0.03055 -0.59622 0.03101 C -0.60169 0.0324 -0.60039 0.03194 -0.60469 0.03379 L -0.65677 0.02963 L -0.69805 0.02569 C -0.71354 0.01875 -0.69206 0.02777 -0.71484 0.02152 C -0.71654 0.02106 -0.71784 0.01921 -0.71953 0.01875 C -0.72253 0.01805 -0.72565 0.01782 -0.72865 0.01759 C -0.73932 0.01273 -0.73047 0.01643 -0.73932 0.01342 C -0.74193 0.0125 -0.74453 0.01157 -0.747 0.01064 C -0.74805 0.01018 -0.74909 0.00949 -0.75013 0.00926 C -0.75768 0.0081 -0.76536 0.0074 -0.77305 0.00671 L -0.83737 0.00787 C -0.8401 0.0081 -0.84232 0.01203 -0.84492 0.01342 C -0.85117 0.01643 -0.84857 0.01504 -0.8526 0.01759 C -0.85312 0.01875 -0.85351 0.02037 -0.85417 0.02152 C -0.85417 0.02176 -0.85898 0.03009 -0.86029 0.0324 C -0.86146 0.03449 -0.86315 0.03819 -0.86484 0.03935 C -0.86575 0.03981 -0.87279 0.04189 -0.87331 0.04189 C -0.87409 0.04236 -0.87487 0.04305 -0.87565 0.04328 C -0.87995 0.04467 -0.87995 0.0449 -0.88242 0.04467 " pathEditMode="relative" rAng="0" ptsTypes="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483" y="-157316"/>
            <a:ext cx="12339483" cy="7015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4" y="1058198"/>
            <a:ext cx="5823973" cy="4367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717" y="1058197"/>
            <a:ext cx="4451554" cy="4466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5215" y="158053"/>
            <a:ext cx="6494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Предметы для релаксации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419" y="4411218"/>
            <a:ext cx="2733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769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212" y="0"/>
            <a:ext cx="12339483" cy="7015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12" y="1508022"/>
            <a:ext cx="5122607" cy="3841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554" y="1508022"/>
            <a:ext cx="5122606" cy="3841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2079" y="352188"/>
            <a:ext cx="479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Коробка-</a:t>
            </a:r>
            <a:r>
              <a:rPr lang="ru-RU" sz="3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мирилка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951" y="5071408"/>
            <a:ext cx="2432071" cy="17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809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330</Words>
  <Application>Microsoft Office PowerPoint</Application>
  <PresentationFormat>Произвольный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Ивакина</dc:creator>
  <cp:lastModifiedBy>Admin</cp:lastModifiedBy>
  <cp:revision>31</cp:revision>
  <dcterms:created xsi:type="dcterms:W3CDTF">2022-11-08T03:38:29Z</dcterms:created>
  <dcterms:modified xsi:type="dcterms:W3CDTF">2022-11-08T10:34:45Z</dcterms:modified>
</cp:coreProperties>
</file>