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7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84812-7101-44B5-B2B9-351F027599FE}" type="datetimeFigureOut">
              <a:rPr lang="ru-RU"/>
              <a:pPr>
                <a:defRPr/>
              </a:pPr>
              <a:t>10.01.2025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82E0-0A87-42E5-A06B-2AF05B1C6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2746-52FB-4508-A3E7-E747D871AADD}" type="datetimeFigureOut">
              <a:rPr lang="ru-RU"/>
              <a:pPr>
                <a:defRPr/>
              </a:pPr>
              <a:t>10.01.2025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A154-BA2F-4F64-BDE6-C5166C20C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E5E87-788D-468F-880D-F8672A2518F5}" type="datetimeFigureOut">
              <a:rPr lang="ru-RU"/>
              <a:pPr>
                <a:defRPr/>
              </a:pPr>
              <a:t>10.01.2025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B2B1A-6597-4667-8C92-029E07EBB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849F-59C9-498F-96E9-B15DE82CA905}" type="datetimeFigureOut">
              <a:rPr lang="ru-RU"/>
              <a:pPr>
                <a:defRPr/>
              </a:pPr>
              <a:t>10.01.2025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43C7-132A-43C6-ABD2-8B0018884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C4B5-A49C-4BD1-AC35-AA95528023F7}" type="datetimeFigureOut">
              <a:rPr lang="ru-RU"/>
              <a:pPr>
                <a:defRPr/>
              </a:pPr>
              <a:t>10.01.2025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8D92-BF61-4185-A16D-CC7474CA1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511A8-39BA-492B-B800-5F76F61C23D4}" type="datetimeFigureOut">
              <a:rPr lang="ru-RU"/>
              <a:pPr>
                <a:defRPr/>
              </a:pPr>
              <a:t>10.01.2025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B7F5-0A5F-4437-91D1-739416C06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1C5FC-D0CB-4F74-B4E8-1C09167FA71F}" type="datetimeFigureOut">
              <a:rPr lang="ru-RU"/>
              <a:pPr>
                <a:defRPr/>
              </a:pPr>
              <a:t>10.01.2025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890A-B659-4952-9352-1EA39F088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218F-0045-46BB-886D-3693D84E75B1}" type="datetimeFigureOut">
              <a:rPr lang="ru-RU"/>
              <a:pPr>
                <a:defRPr/>
              </a:pPr>
              <a:t>10.01.2025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FCB8-EF20-4614-8C3F-4AF66BD96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BE2BC-B235-4F4B-910F-35080E24B967}" type="datetimeFigureOut">
              <a:rPr lang="ru-RU"/>
              <a:pPr>
                <a:defRPr/>
              </a:pPr>
              <a:t>10.01.2025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AD223-635E-433F-8398-75479B25B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9602-F172-43D2-B33C-D8C15E92D228}" type="datetimeFigureOut">
              <a:rPr lang="ru-RU"/>
              <a:pPr>
                <a:defRPr/>
              </a:pPr>
              <a:t>10.01.2025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4A6C4-3027-4DE9-A770-433E9F7BE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B1FD3-56B1-4468-A06D-91C96B7A7DE5}" type="datetimeFigureOut">
              <a:rPr lang="ru-RU"/>
              <a:pPr>
                <a:defRPr/>
              </a:pPr>
              <a:t>10.01.2025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800B-6675-4EBD-AEE0-F370B0204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994C17-EC74-42CA-A6A7-FCDC7B673CBE}" type="datetimeFigureOut">
              <a:rPr lang="ru-RU"/>
              <a:pPr>
                <a:defRPr/>
              </a:pPr>
              <a:t>10.01.2025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6CC5D2-CAC5-4A04-BF41-5C3184968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sad14.ru/psychology/articles/emot_troubles.html" TargetMode="External"/><Relationship Id="rId2" Type="http://schemas.openxmlformats.org/officeDocument/2006/relationships/hyperlink" Target="http://bt-lady.com.ua/cat-child/psychology-and-development/article-1069-problemyi-adaptatsii-v-detskom-sa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volgo-mame.ru/publ/71-1-0-26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5a28_afbca696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2286016" cy="1684433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772400" cy="2643205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«Адаптация детей раннего </a:t>
            </a:r>
            <a:b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 к условиям ДОУ»</a:t>
            </a:r>
            <a:b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«Первые шаги»</a:t>
            </a:r>
            <a:b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младшая группа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endParaRPr lang="ru-RU" dirty="0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57158" y="4000504"/>
            <a:ext cx="4929222" cy="2143140"/>
          </a:xfrm>
        </p:spPr>
        <p:txBody>
          <a:bodyPr rtlCol="0"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автономное дошкольное образовательное учреждение «Сосново-Озерский детский сад «Золотой ключик»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106161-thum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786190"/>
            <a:ext cx="3950467" cy="275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0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Конечный результат: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1357298"/>
            <a:ext cx="821537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анализ проведенной работы;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диагностика адаптации детей к условиям ДОУ;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презентация проекта для педагогов и родителей;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публикация проекта на интернет-сайте.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4" name="Рисунок 3" descr="4405974-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429000"/>
            <a:ext cx="5000660" cy="29289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7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работы над проектом: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 – подготовительный.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 rot="10800000" flipV="1">
            <a:off x="428595" y="1333126"/>
            <a:ext cx="821537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подбор методической, художественной литературы, иллюстрационных материалов, дидактических игр;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разработка конспектов адаптационных занятий, совместных мероприятий с родителями и консультаций для родителей;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пополнение предметно-развивающей среды групп младшего возраста;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разработка информационного материала для родительского уголка о проведении проекта «Мои первые шаги»;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разработка анкет для родителей;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составление перспективного плана мероприятий 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928802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В основе практической работы лежит взаимодействие воспитателя, родителей и детей, направленное на создание благоприятной эмоциональной атмосферы в группе, которое создаёт основу для благоприятной адаптации детей раннего возраста.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714356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этап - основной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-214346" y="128586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(этап наблюдений)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28596" y="4071942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 проводится в течении 1 месяца и более в соответствии с 4-х ступенчатой последовательностью адаптации.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Наблюдение осуществляют воспитатели,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медсестра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старший воспитатель. Каждый выполняет свои функции.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802" y="500042"/>
            <a:ext cx="2793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000108"/>
            <a:ext cx="55721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Понаблюдать за поведением ребенка;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Выявить особенности семейного воспитания;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Дать возможность родителям проговорить свои опасения, связанные с помещением ребенка в детский сад;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Дать индивидуальные рекомендации по подготовке ребенка к посещению детского сада.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Обращаем внимание на развитие социальных навыков ребенка: уверенность и активность в исследовании окружающего мира, самостоятельность, сотрудничество.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408785-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643182"/>
            <a:ext cx="2928926" cy="34528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Медсестра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71546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429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совместно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воспитателем проводит прием вновь пришедших детей;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342900" algn="l"/>
              </a:tabLs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осуществляет наблюдение за состоянием детей в течении дня;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342900" algn="l"/>
              </a:tabLs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еженедельно делает заключение о результатах адаптации и рекомендует о переходе (или не переходе) на следующую ступень адаптации;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3429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по истечении 1 месяца делает заключение о результатах адаптации;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342900" algn="l"/>
              </a:tabLs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начале и по окончании адаптационного периода взвешивает ребенка.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00034" y="5572140"/>
            <a:ext cx="8143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проекта в соответствии с планом.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428604"/>
            <a:ext cx="5219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111этап – заключительный</a:t>
            </a:r>
            <a:endParaRPr lang="ru-RU" sz="32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571480"/>
            <a:ext cx="80010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проведенной работы;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диагностика адаптации детей к условиям ДОУ;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проекта для педагогов и родителей;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публикация проекта на интернет-сайте.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окончании адаптации всех детей медсестра совместно с воспитателями проводят обработку адаптационных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листов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основании критериев степени адаптации определяют уровень адаптации в группе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8" y="500042"/>
            <a:ext cx="7786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работы с родителями: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71472" y="1000108"/>
            <a:ext cx="807249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Консультирование - повышение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компетенции родителей в вопросах воспитания, обучения и развития детей раннего возраста в период адаптации.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Семинары-практикумы – способствовать овладению родителями конструктивными способами взаимодействия с детьми, осознанию возможных проблем в системе родители-дети.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Подбор специальной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вопросу адаптации детей к детскому саду;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Выпуск памяток, информационных листов об особенностях данного возраста, рекомендуемых развивающих игр.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357166"/>
            <a:ext cx="64111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Предметно – развивающая среда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детей 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1.6-2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1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500174"/>
            <a:ext cx="2992430" cy="2244323"/>
          </a:xfrm>
          <a:prstGeom prst="rect">
            <a:avLst/>
          </a:prstGeom>
        </p:spPr>
      </p:pic>
      <p:pic>
        <p:nvPicPr>
          <p:cNvPr id="4" name="Рисунок 3" descr="IMG_11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428736"/>
            <a:ext cx="3000395" cy="2214578"/>
          </a:xfrm>
          <a:prstGeom prst="rect">
            <a:avLst/>
          </a:prstGeom>
        </p:spPr>
      </p:pic>
      <p:pic>
        <p:nvPicPr>
          <p:cNvPr id="5" name="Рисунок 4" descr="IMG_11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4000504"/>
            <a:ext cx="3071834" cy="2286016"/>
          </a:xfrm>
          <a:prstGeom prst="rect">
            <a:avLst/>
          </a:prstGeom>
        </p:spPr>
      </p:pic>
      <p:pic>
        <p:nvPicPr>
          <p:cNvPr id="7" name="Рисунок 6" descr="IMG_1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929066"/>
            <a:ext cx="3063868" cy="2297901"/>
          </a:xfrm>
          <a:prstGeom prst="rect">
            <a:avLst/>
          </a:prstGeom>
        </p:spPr>
      </p:pic>
      <p:pic>
        <p:nvPicPr>
          <p:cNvPr id="8" name="Рисунок 7" descr="0_7a368_413acb1f_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206" y="4357694"/>
            <a:ext cx="1928794" cy="2071911"/>
          </a:xfrm>
          <a:prstGeom prst="rect">
            <a:avLst/>
          </a:prstGeom>
        </p:spPr>
      </p:pic>
      <p:pic>
        <p:nvPicPr>
          <p:cNvPr id="9" name="Рисунок 8" descr="4406253-thum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928670"/>
            <a:ext cx="1738340" cy="28717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357166"/>
            <a:ext cx="5135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 пришли в детский сад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1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5" y="1428736"/>
            <a:ext cx="2539990" cy="1904992"/>
          </a:xfrm>
          <a:prstGeom prst="rect">
            <a:avLst/>
          </a:prstGeom>
        </p:spPr>
      </p:pic>
      <p:pic>
        <p:nvPicPr>
          <p:cNvPr id="5" name="Рисунок 4" descr="IMG_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428736"/>
            <a:ext cx="2444739" cy="1904992"/>
          </a:xfrm>
          <a:prstGeom prst="rect">
            <a:avLst/>
          </a:prstGeom>
        </p:spPr>
      </p:pic>
      <p:pic>
        <p:nvPicPr>
          <p:cNvPr id="6" name="Рисунок 5" descr="IMG_1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428736"/>
            <a:ext cx="2563800" cy="1922850"/>
          </a:xfrm>
          <a:prstGeom prst="rect">
            <a:avLst/>
          </a:prstGeom>
        </p:spPr>
      </p:pic>
      <p:pic>
        <p:nvPicPr>
          <p:cNvPr id="7" name="Рисунок 6" descr="IMG_12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857628"/>
            <a:ext cx="2643206" cy="1982405"/>
          </a:xfrm>
          <a:prstGeom prst="rect">
            <a:avLst/>
          </a:prstGeom>
        </p:spPr>
      </p:pic>
      <p:pic>
        <p:nvPicPr>
          <p:cNvPr id="9" name="Рисунок 8" descr="IMG_12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3857628"/>
            <a:ext cx="2706678" cy="2030009"/>
          </a:xfrm>
          <a:prstGeom prst="rect">
            <a:avLst/>
          </a:prstGeom>
        </p:spPr>
      </p:pic>
      <p:pic>
        <p:nvPicPr>
          <p:cNvPr id="10" name="Рисунок 9" descr="IMG_12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3857628"/>
            <a:ext cx="2714644" cy="20359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428604"/>
            <a:ext cx="2292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 гуляем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1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2730491" cy="2047868"/>
          </a:xfrm>
          <a:prstGeom prst="rect">
            <a:avLst/>
          </a:prstGeom>
        </p:spPr>
      </p:pic>
      <p:pic>
        <p:nvPicPr>
          <p:cNvPr id="4" name="Рисунок 3" descr="IMG_1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142985"/>
            <a:ext cx="2571768" cy="2000264"/>
          </a:xfrm>
          <a:prstGeom prst="rect">
            <a:avLst/>
          </a:prstGeom>
        </p:spPr>
      </p:pic>
      <p:pic>
        <p:nvPicPr>
          <p:cNvPr id="5" name="Рисунок 4" descr="IMG_12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357562"/>
            <a:ext cx="2714644" cy="2143140"/>
          </a:xfrm>
          <a:prstGeom prst="rect">
            <a:avLst/>
          </a:prstGeom>
        </p:spPr>
      </p:pic>
      <p:pic>
        <p:nvPicPr>
          <p:cNvPr id="7" name="Рисунок 6" descr="IMG_12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4214818"/>
            <a:ext cx="2786082" cy="2089562"/>
          </a:xfrm>
          <a:prstGeom prst="rect">
            <a:avLst/>
          </a:prstGeom>
        </p:spPr>
      </p:pic>
      <p:pic>
        <p:nvPicPr>
          <p:cNvPr id="8" name="Рисунок 7" descr="IMG_12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642918"/>
            <a:ext cx="2667018" cy="2000264"/>
          </a:xfrm>
          <a:prstGeom prst="rect">
            <a:avLst/>
          </a:prstGeom>
        </p:spPr>
      </p:pic>
      <p:pic>
        <p:nvPicPr>
          <p:cNvPr id="11" name="Рисунок 10" descr="IMG_12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3357562"/>
            <a:ext cx="2643206" cy="21252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Автор проекта</a:t>
            </a:r>
            <a:b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Димова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Лидия Алексеевна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воспитатель, Куликова Нина Викторовна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муз.руководитель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Рисунок 5" descr="IMG_1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785926"/>
            <a:ext cx="3571900" cy="2262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1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143380"/>
            <a:ext cx="3500462" cy="235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_12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785926"/>
            <a:ext cx="3429024" cy="2268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G_12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143380"/>
            <a:ext cx="350046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428604"/>
            <a:ext cx="1690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Кушаем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1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857628"/>
            <a:ext cx="3214710" cy="2286016"/>
          </a:xfrm>
          <a:prstGeom prst="rect">
            <a:avLst/>
          </a:prstGeom>
        </p:spPr>
      </p:pic>
      <p:pic>
        <p:nvPicPr>
          <p:cNvPr id="7" name="Рисунок 6" descr="IMG_1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142984"/>
            <a:ext cx="3333773" cy="2357454"/>
          </a:xfrm>
          <a:prstGeom prst="rect">
            <a:avLst/>
          </a:prstGeom>
        </p:spPr>
      </p:pic>
      <p:pic>
        <p:nvPicPr>
          <p:cNvPr id="8" name="Рисунок 7" descr="IMG_12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857628"/>
            <a:ext cx="3286148" cy="2297901"/>
          </a:xfrm>
          <a:prstGeom prst="rect">
            <a:avLst/>
          </a:prstGeom>
        </p:spPr>
      </p:pic>
      <p:pic>
        <p:nvPicPr>
          <p:cNvPr id="9" name="Рисунок 8" descr="IMG_12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1071546"/>
            <a:ext cx="3238522" cy="2428892"/>
          </a:xfrm>
          <a:prstGeom prst="rect">
            <a:avLst/>
          </a:prstGeom>
        </p:spPr>
      </p:pic>
      <p:pic>
        <p:nvPicPr>
          <p:cNvPr id="10" name="Рисунок 9" descr="0_122917_49de6cf3_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2928934"/>
            <a:ext cx="2309821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500042"/>
            <a:ext cx="5221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20840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bt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lady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com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ua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cat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child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psychology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and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development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article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-1069-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problemyi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adaptatsii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v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detskom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sadu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Проблемы адаптации в детском саду.</a:t>
            </a:r>
          </a:p>
          <a:p>
            <a:pPr>
              <a:buFont typeface="Wingdings" pitchFamily="2" charset="2"/>
              <a:buChar char="v"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http://www.detsad14.ru/psychology/articles/emot_troubles.html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Эмоциональные проблемы у детей в период адаптации в детском саду.</a:t>
            </a:r>
          </a:p>
          <a:p>
            <a:pPr>
              <a:buFont typeface="Wingdings" pitchFamily="2" charset="2"/>
              <a:buChar char="v"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http://volgo-mame.ru/publ/71-1-0-263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Адаптация ребенка в детском саду 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Белкина Л.В. Адаптация детей раннего возраста в условиях ДОУ. Практическое пособие. – Воронеж: Учитель, 2004.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Белкина Л.В. Адаптация детей раннего возраста в условиях ДОУ. Практическое пособие. – Воронеж: Учитель, 2004.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Белкина Л.В. Адаптация детей раннего возраста в условиях ДОУ. Практическое пособие. – Воронеж: Учитель, 2004.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71472" y="4714884"/>
            <a:ext cx="8143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Белкина Л.В. Адаптация детей раннего возраста в условиях ДОУ. Практическое пособие. – Воронеж: Учитель, 2004.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1714488"/>
            <a:ext cx="4397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016526-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500306"/>
            <a:ext cx="6000792" cy="3630547"/>
          </a:xfrm>
          <a:prstGeom prst="rect">
            <a:avLst/>
          </a:prstGeom>
        </p:spPr>
      </p:pic>
      <p:pic>
        <p:nvPicPr>
          <p:cNvPr id="7" name="Рисунок 6" descr="images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357166"/>
            <a:ext cx="1857388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информационно-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ct val="150000"/>
              </a:lnSpc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(сентябрь,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октябрь,ноябрь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поступающие воспитанники и их родители, воспитатели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медсестра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122910_eeceffb1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496"/>
            <a:ext cx="6349207" cy="3492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357166"/>
            <a:ext cx="4214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27772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endParaRPr lang="ru-RU" sz="9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1472" y="1071546"/>
            <a:ext cx="79296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Традиционно под адаптацией понимается процесс вхождения человека в новую для него среду и приспособление к её условиям. Это универсальное явление всего живого, которое можно наблюдать как в растительном, так и в животном мире. Адаптация является активным процессом, приводящим к позитивным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адаптированность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т.е. совокупность всех полезных изменений организма и психики) результатом, или негативным (стресс). При этом выделяются два основных критерия успешной адаптации: внутренний комфорт (эмоциональная удовлетворённость) и внешняя адекватность поведения (способность легко и точно выполнять новые требования). С приходом в ясли у ребёнка начинается новый этап в его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642918"/>
            <a:ext cx="81439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 ПРОЕКТА: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создание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оптимальных условий для совместной деятельности всех участников образовательного процесса, направленных на успешную адаптацию ребенка в детском саду</a:t>
            </a:r>
            <a:r>
              <a:rPr lang="ru-RU" sz="3600" dirty="0"/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rezentaciya-zdorovesberegayushhie-texnologii-v-pedagogicheskom-processe-d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357431"/>
            <a:ext cx="7215238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7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     ПРОЕКТА: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785794"/>
            <a:ext cx="800105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Создавать условия для организации адаптации детей раннего возраста к условиям дошкольного образовательного учреждения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Оказывать помощь детям в осознании себя как члена детского коллектива и освоении разных социальных ролей.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Повышение уровня компетентности родителей в вопросах адаптации ребенка к условиям детского сада и их мотивации к взаимодействию с ДОУ на основе включения в совместную проектную деятельность.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1643050"/>
            <a:ext cx="2857520" cy="2650046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Систематичности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071802" y="428604"/>
            <a:ext cx="2977502" cy="2567204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Оптимизации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786446" y="1714488"/>
            <a:ext cx="2928958" cy="2428892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Демократизации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357290" y="3929066"/>
            <a:ext cx="3227865" cy="2571768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Преемственности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572000" y="3786190"/>
            <a:ext cx="3286148" cy="2714644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Уважение норм и ценности семьи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928926" y="2357430"/>
            <a:ext cx="3496514" cy="2080923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педагогические</a:t>
            </a: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428604"/>
            <a:ext cx="2664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МЕТОДЫ: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28596" y="2500306"/>
            <a:ext cx="2071702" cy="1810384"/>
            <a:chOff x="714849" y="1374770"/>
            <a:chExt cx="1786918" cy="181038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14849" y="1374770"/>
              <a:ext cx="1786918" cy="1810384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802079" y="1462000"/>
              <a:ext cx="1612458" cy="1635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643174" y="2500306"/>
            <a:ext cx="2071702" cy="1810384"/>
            <a:chOff x="714849" y="1374770"/>
            <a:chExt cx="1786918" cy="181038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14849" y="1374770"/>
              <a:ext cx="1786918" cy="1810384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Учебных и  </a:t>
              </a:r>
              <a:r>
                <a:rPr lang="ru-RU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практичес</a:t>
              </a:r>
              <a:endPara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ких</a:t>
              </a:r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заданий</a:t>
              </a: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802079" y="1462000"/>
              <a:ext cx="1612458" cy="1635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86314" y="2500306"/>
            <a:ext cx="2000264" cy="1810384"/>
            <a:chOff x="714849" y="1374770"/>
            <a:chExt cx="1786918" cy="181038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14849" y="1374770"/>
              <a:ext cx="1786918" cy="1810384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802079" y="1462000"/>
              <a:ext cx="1612458" cy="1635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929454" y="2500306"/>
            <a:ext cx="2000264" cy="1810384"/>
            <a:chOff x="714849" y="1374770"/>
            <a:chExt cx="1786918" cy="181038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14849" y="1374770"/>
              <a:ext cx="1786918" cy="1810384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Стимулирования</a:t>
              </a: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Скругленный прямоугольник 4"/>
            <p:cNvSpPr/>
            <p:nvPr/>
          </p:nvSpPr>
          <p:spPr>
            <a:xfrm>
              <a:off x="802079" y="1462000"/>
              <a:ext cx="1612458" cy="1635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Круговая стрелка 18"/>
          <p:cNvSpPr/>
          <p:nvPr/>
        </p:nvSpPr>
        <p:spPr>
          <a:xfrm>
            <a:off x="1357290" y="1643050"/>
            <a:ext cx="1872176" cy="171733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руговая стрелка 19"/>
          <p:cNvSpPr/>
          <p:nvPr/>
        </p:nvSpPr>
        <p:spPr>
          <a:xfrm>
            <a:off x="3500430" y="1643050"/>
            <a:ext cx="1872176" cy="171733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уговая стрелка 20"/>
          <p:cNvSpPr/>
          <p:nvPr/>
        </p:nvSpPr>
        <p:spPr>
          <a:xfrm>
            <a:off x="5857884" y="1643050"/>
            <a:ext cx="1872176" cy="171733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307181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Убеждения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6314" y="3000372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Моделирония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0_12290e_541f744e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357694"/>
            <a:ext cx="6572296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428604"/>
            <a:ext cx="521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ОЖИДАЕМЫЙ   РЕЗУЛЬТАТ: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357298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Успешное прохождение детьми  адаптационного периода с высокой вероятностью  легкой и средней степени адаптации.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Повышение компетентности родителей в воспитании и обучении детей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Возрастание активности родителей и включенности их в образовательный процесс.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Тесный эмоциональный контакт между воспитателями и детьми.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6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26</Template>
  <TotalTime>374</TotalTime>
  <Words>890</Words>
  <Application>Microsoft Office PowerPoint</Application>
  <PresentationFormat>Экран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26</vt:lpstr>
      <vt:lpstr> Проект  «Адаптация детей раннего  возраста к условиям ДОУ» «Первые шаги» Первая младшая группа </vt:lpstr>
      <vt:lpstr>   Автор проекта Димова Лидия Алексеевна – воспитатель, Куликова Нина Викторовна – муз.руководитель.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 «Адаптация детей раннего возраста  к условиям ДОУ»  </dc:title>
  <dc:creator>Имя</dc:creator>
  <cp:lastModifiedBy>bairm</cp:lastModifiedBy>
  <cp:revision>33</cp:revision>
  <dcterms:created xsi:type="dcterms:W3CDTF">2015-08-15T04:55:59Z</dcterms:created>
  <dcterms:modified xsi:type="dcterms:W3CDTF">2025-01-10T06:29:17Z</dcterms:modified>
</cp:coreProperties>
</file>