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62" r:id="rId3"/>
    <p:sldId id="271" r:id="rId4"/>
    <p:sldId id="272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0997-05FD-4AEF-BEED-3CFA29DA816D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7E423-5E93-4557-8D5C-FF2BF3EA92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7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7E423-5E93-4557-8D5C-FF2BF3EA92B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4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1E66-8905-454E-9D2C-123E543F3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10" Type="http://schemas.openxmlformats.org/officeDocument/2006/relationships/image" Target="../media/image1.gif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1692" y="4941168"/>
            <a:ext cx="2520280" cy="1440160"/>
          </a:xfrm>
          <a:prstGeom prst="rect">
            <a:avLst/>
          </a:prstGeom>
          <a:noFill/>
        </p:spPr>
      </p:pic>
      <p:pic>
        <p:nvPicPr>
          <p:cNvPr id="7" name="Picture 2" descr="http://4.bp.blogspot.com/-HOw1_6uZRec/UTsQScGCtBI/AAAAAAAADrw/9U66bS64fT4/s1600/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32956" y="3032956"/>
            <a:ext cx="6858000" cy="792088"/>
          </a:xfrm>
          <a:prstGeom prst="rect">
            <a:avLst/>
          </a:prstGeom>
          <a:noFill/>
        </p:spPr>
      </p:pic>
      <p:pic>
        <p:nvPicPr>
          <p:cNvPr id="12" name="Picture 4" descr="https://upload.wikimedia.org/wikipedia/commons/thumb/4/43/Flag_of_Mortka_%28Khanty-Mansia%29.svg/1024px-Flag_of_Mortka_%28Khanty-Mansia%29.sv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15208" y="3015208"/>
            <a:ext cx="6858000" cy="827584"/>
          </a:xfrm>
          <a:prstGeom prst="rect">
            <a:avLst/>
          </a:prstGeom>
          <a:noFill/>
        </p:spPr>
      </p:pic>
      <p:pic>
        <p:nvPicPr>
          <p:cNvPr id="13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2564904"/>
            <a:ext cx="3024336" cy="1872208"/>
          </a:xfrm>
          <a:prstGeom prst="rect">
            <a:avLst/>
          </a:prstGeom>
          <a:noFill/>
        </p:spPr>
      </p:pic>
      <p:pic>
        <p:nvPicPr>
          <p:cNvPr id="14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188640"/>
            <a:ext cx="3024336" cy="1872208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4047" y="-24677"/>
            <a:ext cx="447361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at.convdocs.org/pars_docs/refs/42/41391/41391_html_3b6603f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260534"/>
            <a:ext cx="1335919" cy="1296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cat.convdocs.org/pars_docs/refs/42/41391/41391_html_41b8db4d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404778"/>
            <a:ext cx="1224136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cat.convdocs.org/pars_docs/refs/42/41391/41391_html_28b78c74.gi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9135" y="5271206"/>
            <a:ext cx="1316856" cy="1293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5043" y="5445224"/>
            <a:ext cx="1437941" cy="99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https://upload.wikimedia.org/wikipedia/commons/thumb/4/43/Flag_of_Mortka_%28Khanty-Mansia%29.svg/1024px-Flag_of_Mortka_%28Khanty-Mansia%29.svg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15208" y="3015208"/>
            <a:ext cx="6858000" cy="827584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2060848"/>
            <a:ext cx="5375938" cy="2910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48774" y="324726"/>
            <a:ext cx="1886748" cy="1167987"/>
          </a:xfrm>
          <a:prstGeom prst="rect">
            <a:avLst/>
          </a:prstGeom>
          <a:noFill/>
        </p:spPr>
      </p:pic>
      <p:pic>
        <p:nvPicPr>
          <p:cNvPr id="18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61369" y="5397080"/>
            <a:ext cx="1886748" cy="1167987"/>
          </a:xfrm>
          <a:prstGeom prst="rect">
            <a:avLst/>
          </a:prstGeom>
          <a:noFill/>
        </p:spPr>
      </p:pic>
      <p:pic>
        <p:nvPicPr>
          <p:cNvPr id="19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48774" y="2636912"/>
            <a:ext cx="1886748" cy="1167987"/>
          </a:xfrm>
          <a:prstGeom prst="rect">
            <a:avLst/>
          </a:prstGeom>
          <a:noFill/>
        </p:spPr>
      </p:pic>
      <p:pic>
        <p:nvPicPr>
          <p:cNvPr id="20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9001" y="388919"/>
            <a:ext cx="1886748" cy="1167987"/>
          </a:xfrm>
          <a:prstGeom prst="rect">
            <a:avLst/>
          </a:prstGeom>
          <a:noFill/>
        </p:spPr>
      </p:pic>
      <p:pic>
        <p:nvPicPr>
          <p:cNvPr id="21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2685" y="5397081"/>
            <a:ext cx="1886748" cy="116798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4.bp.blogspot.com/-HOw1_6uZRec/UTsQScGCtBI/AAAAAAAADrw/9U66bS64fT4/s1600/0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32956" y="3032956"/>
            <a:ext cx="6858000" cy="792088"/>
          </a:xfrm>
          <a:prstGeom prst="rect">
            <a:avLst/>
          </a:prstGeom>
          <a:noFill/>
        </p:spPr>
      </p:pic>
      <p:pic>
        <p:nvPicPr>
          <p:cNvPr id="12" name="Picture 4" descr="https://upload.wikimedia.org/wikipedia/commons/thumb/4/43/Flag_of_Mortka_%28Khanty-Mansia%29.svg/1024px-Flag_of_Mortka_%28Khanty-Mansia%29.sv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15208" y="3015208"/>
            <a:ext cx="6858000" cy="827584"/>
          </a:xfrm>
          <a:prstGeom prst="rect">
            <a:avLst/>
          </a:prstGeom>
          <a:noFill/>
        </p:spPr>
      </p:pic>
      <p:pic>
        <p:nvPicPr>
          <p:cNvPr id="9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836712"/>
            <a:ext cx="1977450" cy="1224136"/>
          </a:xfrm>
          <a:prstGeom prst="rect">
            <a:avLst/>
          </a:prstGeom>
          <a:noFill/>
        </p:spPr>
      </p:pic>
      <p:pic>
        <p:nvPicPr>
          <p:cNvPr id="10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6333" y="4869160"/>
            <a:ext cx="1977450" cy="1224136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274465"/>
            <a:ext cx="4845806" cy="3036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788" y="3769322"/>
            <a:ext cx="5118200" cy="2906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059832" y="3409283"/>
            <a:ext cx="1008112" cy="3600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ДОМ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1692" y="4941168"/>
            <a:ext cx="2520280" cy="1440160"/>
          </a:xfrm>
          <a:prstGeom prst="rect">
            <a:avLst/>
          </a:prstGeom>
          <a:noFill/>
        </p:spPr>
      </p:pic>
      <p:pic>
        <p:nvPicPr>
          <p:cNvPr id="7" name="Picture 2" descr="http://4.bp.blogspot.com/-HOw1_6uZRec/UTsQScGCtBI/AAAAAAAADrw/9U66bS64fT4/s1600/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32956" y="3032956"/>
            <a:ext cx="6858000" cy="792088"/>
          </a:xfrm>
          <a:prstGeom prst="rect">
            <a:avLst/>
          </a:prstGeom>
          <a:noFill/>
        </p:spPr>
      </p:pic>
      <p:pic>
        <p:nvPicPr>
          <p:cNvPr id="12" name="Picture 4" descr="https://upload.wikimedia.org/wikipedia/commons/thumb/4/43/Flag_of_Mortka_%28Khanty-Mansia%29.svg/1024px-Flag_of_Mortka_%28Khanty-Mansia%29.sv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15208" y="3015208"/>
            <a:ext cx="6858000" cy="827584"/>
          </a:xfrm>
          <a:prstGeom prst="rect">
            <a:avLst/>
          </a:prstGeom>
          <a:noFill/>
        </p:spPr>
      </p:pic>
      <p:pic>
        <p:nvPicPr>
          <p:cNvPr id="13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2564904"/>
            <a:ext cx="3024336" cy="1872208"/>
          </a:xfrm>
          <a:prstGeom prst="rect">
            <a:avLst/>
          </a:prstGeom>
          <a:noFill/>
        </p:spPr>
      </p:pic>
      <p:pic>
        <p:nvPicPr>
          <p:cNvPr id="14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188640"/>
            <a:ext cx="3024336" cy="1872208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625" y="108323"/>
            <a:ext cx="4856039" cy="664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1692" y="4941168"/>
            <a:ext cx="2520280" cy="1440160"/>
          </a:xfrm>
          <a:prstGeom prst="rect">
            <a:avLst/>
          </a:prstGeom>
          <a:noFill/>
        </p:spPr>
      </p:pic>
      <p:pic>
        <p:nvPicPr>
          <p:cNvPr id="7" name="Picture 2" descr="http://4.bp.blogspot.com/-HOw1_6uZRec/UTsQScGCtBI/AAAAAAAADrw/9U66bS64fT4/s1600/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32956" y="3032956"/>
            <a:ext cx="6858000" cy="792088"/>
          </a:xfrm>
          <a:prstGeom prst="rect">
            <a:avLst/>
          </a:prstGeom>
          <a:noFill/>
        </p:spPr>
      </p:pic>
      <p:pic>
        <p:nvPicPr>
          <p:cNvPr id="12" name="Picture 4" descr="https://upload.wikimedia.org/wikipedia/commons/thumb/4/43/Flag_of_Mortka_%28Khanty-Mansia%29.svg/1024px-Flag_of_Mortka_%28Khanty-Mansia%29.sv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15208" y="3015208"/>
            <a:ext cx="6858000" cy="827584"/>
          </a:xfrm>
          <a:prstGeom prst="rect">
            <a:avLst/>
          </a:prstGeom>
          <a:noFill/>
        </p:spPr>
      </p:pic>
      <p:pic>
        <p:nvPicPr>
          <p:cNvPr id="13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2564904"/>
            <a:ext cx="3024336" cy="1872208"/>
          </a:xfrm>
          <a:prstGeom prst="rect">
            <a:avLst/>
          </a:prstGeom>
          <a:noFill/>
        </p:spPr>
      </p:pic>
      <p:pic>
        <p:nvPicPr>
          <p:cNvPr id="14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188640"/>
            <a:ext cx="3024336" cy="1872208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88640"/>
            <a:ext cx="4495336" cy="655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2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1692" y="4941168"/>
            <a:ext cx="2520280" cy="1440160"/>
          </a:xfrm>
          <a:prstGeom prst="rect">
            <a:avLst/>
          </a:prstGeom>
          <a:noFill/>
        </p:spPr>
      </p:pic>
      <p:pic>
        <p:nvPicPr>
          <p:cNvPr id="7" name="Picture 2" descr="http://4.bp.blogspot.com/-HOw1_6uZRec/UTsQScGCtBI/AAAAAAAADrw/9U66bS64fT4/s1600/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32956" y="3032956"/>
            <a:ext cx="6858000" cy="792088"/>
          </a:xfrm>
          <a:prstGeom prst="rect">
            <a:avLst/>
          </a:prstGeom>
          <a:noFill/>
        </p:spPr>
      </p:pic>
      <p:pic>
        <p:nvPicPr>
          <p:cNvPr id="12" name="Picture 4" descr="https://upload.wikimedia.org/wikipedia/commons/thumb/4/43/Flag_of_Mortka_%28Khanty-Mansia%29.svg/1024px-Flag_of_Mortka_%28Khanty-Mansia%29.sv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15208" y="3015208"/>
            <a:ext cx="6858000" cy="827584"/>
          </a:xfrm>
          <a:prstGeom prst="rect">
            <a:avLst/>
          </a:prstGeom>
          <a:noFill/>
        </p:spPr>
      </p:pic>
      <p:pic>
        <p:nvPicPr>
          <p:cNvPr id="13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2564904"/>
            <a:ext cx="3024336" cy="1872208"/>
          </a:xfrm>
          <a:prstGeom prst="rect">
            <a:avLst/>
          </a:prstGeom>
          <a:noFill/>
        </p:spPr>
      </p:pic>
      <p:pic>
        <p:nvPicPr>
          <p:cNvPr id="14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188640"/>
            <a:ext cx="3024336" cy="1872208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689" y="-16471"/>
            <a:ext cx="48589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1692" y="4941168"/>
            <a:ext cx="2520280" cy="1440160"/>
          </a:xfrm>
          <a:prstGeom prst="rect">
            <a:avLst/>
          </a:prstGeom>
          <a:noFill/>
        </p:spPr>
      </p:pic>
      <p:pic>
        <p:nvPicPr>
          <p:cNvPr id="7" name="Picture 2" descr="http://4.bp.blogspot.com/-HOw1_6uZRec/UTsQScGCtBI/AAAAAAAADrw/9U66bS64fT4/s1600/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32956" y="3032956"/>
            <a:ext cx="6858000" cy="792088"/>
          </a:xfrm>
          <a:prstGeom prst="rect">
            <a:avLst/>
          </a:prstGeom>
          <a:noFill/>
        </p:spPr>
      </p:pic>
      <p:pic>
        <p:nvPicPr>
          <p:cNvPr id="12" name="Picture 4" descr="https://upload.wikimedia.org/wikipedia/commons/thumb/4/43/Flag_of_Mortka_%28Khanty-Mansia%29.svg/1024px-Flag_of_Mortka_%28Khanty-Mansia%29.sv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015208" y="3015208"/>
            <a:ext cx="6858000" cy="827584"/>
          </a:xfrm>
          <a:prstGeom prst="rect">
            <a:avLst/>
          </a:prstGeom>
          <a:noFill/>
        </p:spPr>
      </p:pic>
      <p:pic>
        <p:nvPicPr>
          <p:cNvPr id="13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2564904"/>
            <a:ext cx="3024336" cy="1872208"/>
          </a:xfrm>
          <a:prstGeom prst="rect">
            <a:avLst/>
          </a:prstGeom>
          <a:noFill/>
        </p:spPr>
      </p:pic>
      <p:pic>
        <p:nvPicPr>
          <p:cNvPr id="14" name="Picture 4" descr="http://praznikivse.ru/mart/images/prozrachnye_fony_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188640"/>
            <a:ext cx="3024336" cy="1872208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0"/>
            <a:ext cx="4968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2</Words>
  <Application>Microsoft Office PowerPoint</Application>
  <PresentationFormat>Экран (4:3)</PresentationFormat>
  <Paragraphs>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RockLi</cp:lastModifiedBy>
  <cp:revision>92</cp:revision>
  <dcterms:created xsi:type="dcterms:W3CDTF">2015-11-10T13:30:14Z</dcterms:created>
  <dcterms:modified xsi:type="dcterms:W3CDTF">2021-12-01T01:47:28Z</dcterms:modified>
</cp:coreProperties>
</file>