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70" r:id="rId2"/>
    <p:sldId id="262" r:id="rId3"/>
    <p:sldId id="271" r:id="rId4"/>
    <p:sldId id="272" r:id="rId5"/>
    <p:sldId id="274" r:id="rId6"/>
    <p:sldId id="275" r:id="rId7"/>
    <p:sldId id="27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3B0997-05FD-4AEF-BEED-3CFA29DA816D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27E423-5E93-4557-8D5C-FF2BF3EA92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0076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B27E423-5E93-4557-8D5C-FF2BF3EA92BF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82451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>
  <p:cSld name="Заголовок, 1 большой объект и 2 маленьких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3716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41148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Содержимое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4038600" cy="1981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0D1E66-8905-454E-9D2C-123E543F3AB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rect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01.12.2021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8.gif"/><Relationship Id="rId5" Type="http://schemas.openxmlformats.org/officeDocument/2006/relationships/image" Target="../media/image7.jpeg"/><Relationship Id="rId10" Type="http://schemas.openxmlformats.org/officeDocument/2006/relationships/image" Target="../media/image1.gif"/><Relationship Id="rId4" Type="http://schemas.openxmlformats.org/officeDocument/2006/relationships/image" Target="../media/image6.jpeg"/><Relationship Id="rId9" Type="http://schemas.openxmlformats.org/officeDocument/2006/relationships/image" Target="../media/image10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.gi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3.jpe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4.jpe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5.jpe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6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1692" y="4941168"/>
            <a:ext cx="2520280" cy="1440160"/>
          </a:xfrm>
          <a:prstGeom prst="rect">
            <a:avLst/>
          </a:prstGeom>
          <a:noFill/>
        </p:spPr>
      </p:pic>
      <p:pic>
        <p:nvPicPr>
          <p:cNvPr id="7" name="Picture 2" descr="http://4.bp.blogspot.com/-HOw1_6uZRec/UTsQScGCtBI/AAAAAAAADrw/9U66bS64fT4/s1600/00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32956" y="3032956"/>
            <a:ext cx="6858000" cy="792088"/>
          </a:xfrm>
          <a:prstGeom prst="rect">
            <a:avLst/>
          </a:prstGeom>
          <a:noFill/>
        </p:spPr>
      </p:pic>
      <p:pic>
        <p:nvPicPr>
          <p:cNvPr id="12" name="Picture 4" descr="https://upload.wikimedia.org/wikipedia/commons/thumb/4/43/Flag_of_Mortka_%28Khanty-Mansia%29.svg/1024px-Flag_of_Mortka_%28Khanty-Mansia%29.svg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15208" y="3015208"/>
            <a:ext cx="6858000" cy="827584"/>
          </a:xfrm>
          <a:prstGeom prst="rect">
            <a:avLst/>
          </a:prstGeom>
          <a:noFill/>
        </p:spPr>
      </p:pic>
      <p:pic>
        <p:nvPicPr>
          <p:cNvPr id="13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2564904"/>
            <a:ext cx="3024336" cy="1872208"/>
          </a:xfrm>
          <a:prstGeom prst="rect">
            <a:avLst/>
          </a:prstGeom>
          <a:noFill/>
        </p:spPr>
      </p:pic>
      <p:pic>
        <p:nvPicPr>
          <p:cNvPr id="14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188640"/>
            <a:ext cx="3024336" cy="1872208"/>
          </a:xfrm>
          <a:prstGeom prst="rect">
            <a:avLst/>
          </a:prstGeo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674047" y="-24677"/>
            <a:ext cx="4473619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4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461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://cat.convdocs.org/pars_docs/refs/42/41391/41391_html_3b6603f8.jpg"/>
          <p:cNvPicPr/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20072" y="260534"/>
            <a:ext cx="1335919" cy="1296372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http://cat.convdocs.org/pars_docs/refs/42/41391/41391_html_41b8db4d.jp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19672" y="404778"/>
            <a:ext cx="1224136" cy="1152128"/>
          </a:xfrm>
          <a:prstGeom prst="rect">
            <a:avLst/>
          </a:prstGeom>
          <a:noFill/>
          <a:ln>
            <a:noFill/>
          </a:ln>
        </p:spPr>
      </p:pic>
      <p:pic>
        <p:nvPicPr>
          <p:cNvPr id="11" name="Рисунок 10" descr="http://cat.convdocs.org/pars_docs/refs/42/41391/41391_html_28b78c74.gif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5239135" y="5271206"/>
            <a:ext cx="1316856" cy="1293862"/>
          </a:xfrm>
          <a:prstGeom prst="rect">
            <a:avLst/>
          </a:prstGeom>
          <a:noFill/>
          <a:ln>
            <a:noFill/>
          </a:ln>
        </p:spPr>
      </p:pic>
      <p:pic>
        <p:nvPicPr>
          <p:cNvPr id="15" name="Picture 3"/>
          <p:cNvPicPr>
            <a:picLocks noChangeAspect="1" noChangeArrowheads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635043" y="5445224"/>
            <a:ext cx="1437941" cy="9954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4" descr="https://upload.wikimedia.org/wikipedia/commons/thumb/4/43/Flag_of_Mortka_%28Khanty-Mansia%29.svg/1024px-Flag_of_Mortka_%28Khanty-Mansia%29.svg.png"/>
          <p:cNvPicPr>
            <a:picLocks noChangeAspect="1" noChangeArrowheads="1"/>
          </p:cNvPicPr>
          <p:nvPr/>
        </p:nvPicPr>
        <p:blipFill>
          <a:blip r:embed="rId8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15208" y="3015208"/>
            <a:ext cx="6858000" cy="827584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9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75656" y="2060848"/>
            <a:ext cx="5375938" cy="2910921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6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48774" y="324726"/>
            <a:ext cx="1886748" cy="1167987"/>
          </a:xfrm>
          <a:prstGeom prst="rect">
            <a:avLst/>
          </a:prstGeom>
          <a:noFill/>
        </p:spPr>
      </p:pic>
      <p:pic>
        <p:nvPicPr>
          <p:cNvPr id="18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61369" y="5397080"/>
            <a:ext cx="1886748" cy="1167987"/>
          </a:xfrm>
          <a:prstGeom prst="rect">
            <a:avLst/>
          </a:prstGeom>
          <a:noFill/>
        </p:spPr>
      </p:pic>
      <p:pic>
        <p:nvPicPr>
          <p:cNvPr id="19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7048774" y="2636912"/>
            <a:ext cx="1886748" cy="1167987"/>
          </a:xfrm>
          <a:prstGeom prst="rect">
            <a:avLst/>
          </a:prstGeom>
          <a:noFill/>
        </p:spPr>
      </p:pic>
      <p:pic>
        <p:nvPicPr>
          <p:cNvPr id="20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009001" y="388919"/>
            <a:ext cx="1886748" cy="1167987"/>
          </a:xfrm>
          <a:prstGeom prst="rect">
            <a:avLst/>
          </a:prstGeom>
          <a:noFill/>
        </p:spPr>
      </p:pic>
      <p:pic>
        <p:nvPicPr>
          <p:cNvPr id="21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3212685" y="5397081"/>
            <a:ext cx="1886748" cy="1167987"/>
          </a:xfrm>
          <a:prstGeom prst="rect">
            <a:avLst/>
          </a:prstGeom>
          <a:noFill/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http://4.bp.blogspot.com/-HOw1_6uZRec/UTsQScGCtBI/AAAAAAAADrw/9U66bS64fT4/s1600/006.jpg"/>
          <p:cNvPicPr>
            <a:picLocks noChangeAspect="1" noChangeArrowheads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32956" y="3032956"/>
            <a:ext cx="6858000" cy="792088"/>
          </a:xfrm>
          <a:prstGeom prst="rect">
            <a:avLst/>
          </a:prstGeom>
          <a:noFill/>
        </p:spPr>
      </p:pic>
      <p:pic>
        <p:nvPicPr>
          <p:cNvPr id="12" name="Picture 4" descr="https://upload.wikimedia.org/wikipedia/commons/thumb/4/43/Flag_of_Mortka_%28Khanty-Mansia%29.svg/1024px-Flag_of_Mortka_%28Khanty-Mansia%29.svg.pn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15208" y="3015208"/>
            <a:ext cx="6858000" cy="827584"/>
          </a:xfrm>
          <a:prstGeom prst="rect">
            <a:avLst/>
          </a:prstGeom>
          <a:noFill/>
        </p:spPr>
      </p:pic>
      <p:pic>
        <p:nvPicPr>
          <p:cNvPr id="9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475656" y="836712"/>
            <a:ext cx="1977450" cy="1224136"/>
          </a:xfrm>
          <a:prstGeom prst="rect">
            <a:avLst/>
          </a:prstGeom>
          <a:noFill/>
        </p:spPr>
      </p:pic>
      <p:pic>
        <p:nvPicPr>
          <p:cNvPr id="10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746333" y="4869160"/>
            <a:ext cx="1977450" cy="1224136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211960" y="274465"/>
            <a:ext cx="4845806" cy="303629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8" name="Рисунок 7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04788" y="3769322"/>
            <a:ext cx="5118200" cy="290663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1" name="Скругленный прямоугольник 10"/>
          <p:cNvSpPr/>
          <p:nvPr/>
        </p:nvSpPr>
        <p:spPr>
          <a:xfrm>
            <a:off x="3059832" y="3409283"/>
            <a:ext cx="1008112" cy="36003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chemeClr val="tx1"/>
                </a:solidFill>
              </a:rPr>
              <a:t>ДОМ</a:t>
            </a:r>
            <a:endParaRPr lang="ru-RU" sz="28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9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1692" y="4941168"/>
            <a:ext cx="2520280" cy="1440160"/>
          </a:xfrm>
          <a:prstGeom prst="rect">
            <a:avLst/>
          </a:prstGeom>
          <a:noFill/>
        </p:spPr>
      </p:pic>
      <p:pic>
        <p:nvPicPr>
          <p:cNvPr id="7" name="Picture 2" descr="http://4.bp.blogspot.com/-HOw1_6uZRec/UTsQScGCtBI/AAAAAAAADrw/9U66bS64fT4/s1600/00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32956" y="3032956"/>
            <a:ext cx="6858000" cy="792088"/>
          </a:xfrm>
          <a:prstGeom prst="rect">
            <a:avLst/>
          </a:prstGeom>
          <a:noFill/>
        </p:spPr>
      </p:pic>
      <p:pic>
        <p:nvPicPr>
          <p:cNvPr id="12" name="Picture 4" descr="https://upload.wikimedia.org/wikipedia/commons/thumb/4/43/Flag_of_Mortka_%28Khanty-Mansia%29.svg/1024px-Flag_of_Mortka_%28Khanty-Mansia%29.svg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15208" y="3015208"/>
            <a:ext cx="6858000" cy="827584"/>
          </a:xfrm>
          <a:prstGeom prst="rect">
            <a:avLst/>
          </a:prstGeom>
          <a:noFill/>
        </p:spPr>
      </p:pic>
      <p:pic>
        <p:nvPicPr>
          <p:cNvPr id="13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2564904"/>
            <a:ext cx="3024336" cy="1872208"/>
          </a:xfrm>
          <a:prstGeom prst="rect">
            <a:avLst/>
          </a:prstGeom>
          <a:noFill/>
        </p:spPr>
      </p:pic>
      <p:pic>
        <p:nvPicPr>
          <p:cNvPr id="14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188640"/>
            <a:ext cx="3024336" cy="1872208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63625" y="108323"/>
            <a:ext cx="4856039" cy="66413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9343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1692" y="4941168"/>
            <a:ext cx="2520280" cy="1440160"/>
          </a:xfrm>
          <a:prstGeom prst="rect">
            <a:avLst/>
          </a:prstGeom>
          <a:noFill/>
        </p:spPr>
      </p:pic>
      <p:pic>
        <p:nvPicPr>
          <p:cNvPr id="7" name="Picture 2" descr="http://4.bp.blogspot.com/-HOw1_6uZRec/UTsQScGCtBI/AAAAAAAADrw/9U66bS64fT4/s1600/00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32956" y="3032956"/>
            <a:ext cx="6858000" cy="792088"/>
          </a:xfrm>
          <a:prstGeom prst="rect">
            <a:avLst/>
          </a:prstGeom>
          <a:noFill/>
        </p:spPr>
      </p:pic>
      <p:pic>
        <p:nvPicPr>
          <p:cNvPr id="12" name="Picture 4" descr="https://upload.wikimedia.org/wikipedia/commons/thumb/4/43/Flag_of_Mortka_%28Khanty-Mansia%29.svg/1024px-Flag_of_Mortka_%28Khanty-Mansia%29.svg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15208" y="3015208"/>
            <a:ext cx="6858000" cy="827584"/>
          </a:xfrm>
          <a:prstGeom prst="rect">
            <a:avLst/>
          </a:prstGeom>
          <a:noFill/>
        </p:spPr>
      </p:pic>
      <p:pic>
        <p:nvPicPr>
          <p:cNvPr id="13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2564904"/>
            <a:ext cx="3024336" cy="1872208"/>
          </a:xfrm>
          <a:prstGeom prst="rect">
            <a:avLst/>
          </a:prstGeom>
          <a:noFill/>
        </p:spPr>
      </p:pic>
      <p:pic>
        <p:nvPicPr>
          <p:cNvPr id="14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188640"/>
            <a:ext cx="3024336" cy="1872208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259632" y="188640"/>
            <a:ext cx="4495336" cy="65500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847288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1692" y="4941168"/>
            <a:ext cx="2520280" cy="1440160"/>
          </a:xfrm>
          <a:prstGeom prst="rect">
            <a:avLst/>
          </a:prstGeom>
          <a:noFill/>
        </p:spPr>
      </p:pic>
      <p:pic>
        <p:nvPicPr>
          <p:cNvPr id="7" name="Picture 2" descr="http://4.bp.blogspot.com/-HOw1_6uZRec/UTsQScGCtBI/AAAAAAAADrw/9U66bS64fT4/s1600/00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32956" y="3032956"/>
            <a:ext cx="6858000" cy="792088"/>
          </a:xfrm>
          <a:prstGeom prst="rect">
            <a:avLst/>
          </a:prstGeom>
          <a:noFill/>
        </p:spPr>
      </p:pic>
      <p:pic>
        <p:nvPicPr>
          <p:cNvPr id="12" name="Picture 4" descr="https://upload.wikimedia.org/wikipedia/commons/thumb/4/43/Flag_of_Mortka_%28Khanty-Mansia%29.svg/1024px-Flag_of_Mortka_%28Khanty-Mansia%29.svg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15208" y="3015208"/>
            <a:ext cx="6858000" cy="827584"/>
          </a:xfrm>
          <a:prstGeom prst="rect">
            <a:avLst/>
          </a:prstGeom>
          <a:noFill/>
        </p:spPr>
      </p:pic>
      <p:pic>
        <p:nvPicPr>
          <p:cNvPr id="13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2564904"/>
            <a:ext cx="3024336" cy="1872208"/>
          </a:xfrm>
          <a:prstGeom prst="rect">
            <a:avLst/>
          </a:prstGeom>
          <a:noFill/>
        </p:spPr>
      </p:pic>
      <p:pic>
        <p:nvPicPr>
          <p:cNvPr id="14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188640"/>
            <a:ext cx="3024336" cy="1872208"/>
          </a:xfrm>
          <a:prstGeom prst="rect">
            <a:avLst/>
          </a:prstGeom>
          <a:noFill/>
        </p:spPr>
      </p:pic>
      <p:pic>
        <p:nvPicPr>
          <p:cNvPr id="2" name="Рисунок 1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34689" y="-16471"/>
            <a:ext cx="4858907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1589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2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71692" y="4941168"/>
            <a:ext cx="2520280" cy="1440160"/>
          </a:xfrm>
          <a:prstGeom prst="rect">
            <a:avLst/>
          </a:prstGeom>
          <a:noFill/>
        </p:spPr>
      </p:pic>
      <p:pic>
        <p:nvPicPr>
          <p:cNvPr id="7" name="Picture 2" descr="http://4.bp.blogspot.com/-HOw1_6uZRec/UTsQScGCtBI/AAAAAAAADrw/9U66bS64fT4/s1600/006.jpg"/>
          <p:cNvPicPr>
            <a:picLocks noChangeAspect="1" noChangeArrowheads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32956" y="3032956"/>
            <a:ext cx="6858000" cy="792088"/>
          </a:xfrm>
          <a:prstGeom prst="rect">
            <a:avLst/>
          </a:prstGeom>
          <a:noFill/>
        </p:spPr>
      </p:pic>
      <p:pic>
        <p:nvPicPr>
          <p:cNvPr id="12" name="Picture 4" descr="https://upload.wikimedia.org/wikipedia/commons/thumb/4/43/Flag_of_Mortka_%28Khanty-Mansia%29.svg/1024px-Flag_of_Mortka_%28Khanty-Mansia%29.svg.png"/>
          <p:cNvPicPr>
            <a:picLocks noChangeAspect="1" noChangeArrowheads="1"/>
          </p:cNvPicPr>
          <p:nvPr/>
        </p:nvPicPr>
        <p:blipFill>
          <a:blip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 rot="5400000">
            <a:off x="-3015208" y="3015208"/>
            <a:ext cx="6858000" cy="827584"/>
          </a:xfrm>
          <a:prstGeom prst="rect">
            <a:avLst/>
          </a:prstGeom>
          <a:noFill/>
        </p:spPr>
      </p:pic>
      <p:pic>
        <p:nvPicPr>
          <p:cNvPr id="13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2564904"/>
            <a:ext cx="3024336" cy="1872208"/>
          </a:xfrm>
          <a:prstGeom prst="rect">
            <a:avLst/>
          </a:prstGeom>
          <a:noFill/>
        </p:spPr>
      </p:pic>
      <p:pic>
        <p:nvPicPr>
          <p:cNvPr id="14" name="Picture 4" descr="http://praznikivse.ru/mart/images/prozrachnye_fony_07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9664" y="188640"/>
            <a:ext cx="3024336" cy="1872208"/>
          </a:xfrm>
          <a:prstGeom prst="rect">
            <a:avLst/>
          </a:prstGeom>
          <a:noFill/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15616" y="0"/>
            <a:ext cx="49685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27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Техниче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</TotalTime>
  <Words>2</Words>
  <Application>Microsoft Office PowerPoint</Application>
  <PresentationFormat>Экран (4:3)</PresentationFormat>
  <Paragraphs>2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0" baseType="lpstr">
      <vt:lpstr>Arial</vt:lpstr>
      <vt:lpstr>Calibri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RockLi</cp:lastModifiedBy>
  <cp:revision>92</cp:revision>
  <dcterms:created xsi:type="dcterms:W3CDTF">2015-11-10T13:30:14Z</dcterms:created>
  <dcterms:modified xsi:type="dcterms:W3CDTF">2021-12-01T01:47:28Z</dcterms:modified>
</cp:coreProperties>
</file>