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0" r:id="rId2"/>
    <p:sldId id="262" r:id="rId3"/>
    <p:sldId id="271" r:id="rId4"/>
    <p:sldId id="272" r:id="rId5"/>
    <p:sldId id="274" r:id="rId6"/>
    <p:sldId id="275" r:id="rId7"/>
    <p:sldId id="27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3B0997-05FD-4AEF-BEED-3CFA29DA816D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27E423-5E93-4557-8D5C-FF2BF3EA9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076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E423-5E93-4557-8D5C-FF2BF3EA92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245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0D1E66-8905-454E-9D2C-123E543F3A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gif"/><Relationship Id="rId5" Type="http://schemas.openxmlformats.org/officeDocument/2006/relationships/image" Target="../media/image7.jpeg"/><Relationship Id="rId10" Type="http://schemas.openxmlformats.org/officeDocument/2006/relationships/image" Target="../media/image1.gif"/><Relationship Id="rId4" Type="http://schemas.openxmlformats.org/officeDocument/2006/relationships/image" Target="../media/image6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1692" y="4941168"/>
            <a:ext cx="2520280" cy="1440160"/>
          </a:xfrm>
          <a:prstGeom prst="rect">
            <a:avLst/>
          </a:prstGeom>
          <a:noFill/>
        </p:spPr>
      </p:pic>
      <p:pic>
        <p:nvPicPr>
          <p:cNvPr id="7" name="Picture 2" descr="http://4.bp.blogspot.com/-HOw1_6uZRec/UTsQScGCtBI/AAAAAAAADrw/9U66bS64fT4/s1600/0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3032956" y="3032956"/>
            <a:ext cx="6858000" cy="792088"/>
          </a:xfrm>
          <a:prstGeom prst="rect">
            <a:avLst/>
          </a:prstGeom>
          <a:noFill/>
        </p:spPr>
      </p:pic>
      <p:pic>
        <p:nvPicPr>
          <p:cNvPr id="12" name="Picture 4" descr="https://upload.wikimedia.org/wikipedia/commons/thumb/4/43/Flag_of_Mortka_%28Khanty-Mansia%29.svg/1024px-Flag_of_Mortka_%28Khanty-Mansia%29.svg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3015208" y="3015208"/>
            <a:ext cx="6858000" cy="827584"/>
          </a:xfrm>
          <a:prstGeom prst="rect">
            <a:avLst/>
          </a:prstGeom>
          <a:noFill/>
        </p:spPr>
      </p:pic>
      <p:pic>
        <p:nvPicPr>
          <p:cNvPr id="13" name="Picture 4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9664" y="2564904"/>
            <a:ext cx="3024336" cy="1872208"/>
          </a:xfrm>
          <a:prstGeom prst="rect">
            <a:avLst/>
          </a:prstGeom>
          <a:noFill/>
        </p:spPr>
      </p:pic>
      <p:pic>
        <p:nvPicPr>
          <p:cNvPr id="14" name="Picture 4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9664" y="188640"/>
            <a:ext cx="3024336" cy="1872208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4047" y="-24677"/>
            <a:ext cx="447361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6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cat.convdocs.org/pars_docs/refs/42/41391/41391_html_3b6603f8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260534"/>
            <a:ext cx="1335919" cy="129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cat.convdocs.org/pars_docs/refs/42/41391/41391_html_41b8db4d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404778"/>
            <a:ext cx="1224136" cy="1152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://cat.convdocs.org/pars_docs/refs/42/41391/41391_html_28b78c74.gif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9135" y="5271206"/>
            <a:ext cx="1316856" cy="1293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5043" y="5445224"/>
            <a:ext cx="1437941" cy="99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 descr="https://upload.wikimedia.org/wikipedia/commons/thumb/4/43/Flag_of_Mortka_%28Khanty-Mansia%29.svg/1024px-Flag_of_Mortka_%28Khanty-Mansia%29.svg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3015208" y="3015208"/>
            <a:ext cx="6858000" cy="827584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6" y="2060848"/>
            <a:ext cx="5375938" cy="2910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4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48774" y="324726"/>
            <a:ext cx="1886748" cy="1167987"/>
          </a:xfrm>
          <a:prstGeom prst="rect">
            <a:avLst/>
          </a:prstGeom>
          <a:noFill/>
        </p:spPr>
      </p:pic>
      <p:pic>
        <p:nvPicPr>
          <p:cNvPr id="18" name="Picture 4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61369" y="5397080"/>
            <a:ext cx="1886748" cy="1167987"/>
          </a:xfrm>
          <a:prstGeom prst="rect">
            <a:avLst/>
          </a:prstGeom>
          <a:noFill/>
        </p:spPr>
      </p:pic>
      <p:pic>
        <p:nvPicPr>
          <p:cNvPr id="19" name="Picture 4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48774" y="2636912"/>
            <a:ext cx="1886748" cy="1167987"/>
          </a:xfrm>
          <a:prstGeom prst="rect">
            <a:avLst/>
          </a:prstGeom>
          <a:noFill/>
        </p:spPr>
      </p:pic>
      <p:pic>
        <p:nvPicPr>
          <p:cNvPr id="20" name="Picture 4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09001" y="388919"/>
            <a:ext cx="1886748" cy="1167987"/>
          </a:xfrm>
          <a:prstGeom prst="rect">
            <a:avLst/>
          </a:prstGeom>
          <a:noFill/>
        </p:spPr>
      </p:pic>
      <p:pic>
        <p:nvPicPr>
          <p:cNvPr id="21" name="Picture 4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12685" y="5397081"/>
            <a:ext cx="1886748" cy="116798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4.bp.blogspot.com/-HOw1_6uZRec/UTsQScGCtBI/AAAAAAAADrw/9U66bS64fT4/s1600/0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3032956" y="3032956"/>
            <a:ext cx="6858000" cy="792088"/>
          </a:xfrm>
          <a:prstGeom prst="rect">
            <a:avLst/>
          </a:prstGeom>
          <a:noFill/>
        </p:spPr>
      </p:pic>
      <p:pic>
        <p:nvPicPr>
          <p:cNvPr id="12" name="Picture 4" descr="https://upload.wikimedia.org/wikipedia/commons/thumb/4/43/Flag_of_Mortka_%28Khanty-Mansia%29.svg/1024px-Flag_of_Mortka_%28Khanty-Mansia%29.svg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3015208" y="3015208"/>
            <a:ext cx="6858000" cy="827584"/>
          </a:xfrm>
          <a:prstGeom prst="rect">
            <a:avLst/>
          </a:prstGeom>
          <a:noFill/>
        </p:spPr>
      </p:pic>
      <p:pic>
        <p:nvPicPr>
          <p:cNvPr id="9" name="Picture 4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836712"/>
            <a:ext cx="1977450" cy="1224136"/>
          </a:xfrm>
          <a:prstGeom prst="rect">
            <a:avLst/>
          </a:prstGeom>
          <a:noFill/>
        </p:spPr>
      </p:pic>
      <p:pic>
        <p:nvPicPr>
          <p:cNvPr id="10" name="Picture 4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46333" y="4869160"/>
            <a:ext cx="1977450" cy="122413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960" y="274465"/>
            <a:ext cx="4845806" cy="3036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788" y="3769322"/>
            <a:ext cx="5118200" cy="2906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3059832" y="3409283"/>
            <a:ext cx="1008112" cy="36003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ДОМ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29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1692" y="4941168"/>
            <a:ext cx="2520280" cy="1440160"/>
          </a:xfrm>
          <a:prstGeom prst="rect">
            <a:avLst/>
          </a:prstGeom>
          <a:noFill/>
        </p:spPr>
      </p:pic>
      <p:pic>
        <p:nvPicPr>
          <p:cNvPr id="7" name="Picture 2" descr="http://4.bp.blogspot.com/-HOw1_6uZRec/UTsQScGCtBI/AAAAAAAADrw/9U66bS64fT4/s1600/0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3032956" y="3032956"/>
            <a:ext cx="6858000" cy="792088"/>
          </a:xfrm>
          <a:prstGeom prst="rect">
            <a:avLst/>
          </a:prstGeom>
          <a:noFill/>
        </p:spPr>
      </p:pic>
      <p:pic>
        <p:nvPicPr>
          <p:cNvPr id="12" name="Picture 4" descr="https://upload.wikimedia.org/wikipedia/commons/thumb/4/43/Flag_of_Mortka_%28Khanty-Mansia%29.svg/1024px-Flag_of_Mortka_%28Khanty-Mansia%29.svg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3015208" y="3015208"/>
            <a:ext cx="6858000" cy="827584"/>
          </a:xfrm>
          <a:prstGeom prst="rect">
            <a:avLst/>
          </a:prstGeom>
          <a:noFill/>
        </p:spPr>
      </p:pic>
      <p:pic>
        <p:nvPicPr>
          <p:cNvPr id="13" name="Picture 4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9664" y="2564904"/>
            <a:ext cx="3024336" cy="1872208"/>
          </a:xfrm>
          <a:prstGeom prst="rect">
            <a:avLst/>
          </a:prstGeom>
          <a:noFill/>
        </p:spPr>
      </p:pic>
      <p:pic>
        <p:nvPicPr>
          <p:cNvPr id="14" name="Picture 4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9664" y="188640"/>
            <a:ext cx="3024336" cy="1872208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3625" y="108323"/>
            <a:ext cx="4856039" cy="664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4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1692" y="4941168"/>
            <a:ext cx="2520280" cy="1440160"/>
          </a:xfrm>
          <a:prstGeom prst="rect">
            <a:avLst/>
          </a:prstGeom>
          <a:noFill/>
        </p:spPr>
      </p:pic>
      <p:pic>
        <p:nvPicPr>
          <p:cNvPr id="7" name="Picture 2" descr="http://4.bp.blogspot.com/-HOw1_6uZRec/UTsQScGCtBI/AAAAAAAADrw/9U66bS64fT4/s1600/0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3032956" y="3032956"/>
            <a:ext cx="6858000" cy="792088"/>
          </a:xfrm>
          <a:prstGeom prst="rect">
            <a:avLst/>
          </a:prstGeom>
          <a:noFill/>
        </p:spPr>
      </p:pic>
      <p:pic>
        <p:nvPicPr>
          <p:cNvPr id="12" name="Picture 4" descr="https://upload.wikimedia.org/wikipedia/commons/thumb/4/43/Flag_of_Mortka_%28Khanty-Mansia%29.svg/1024px-Flag_of_Mortka_%28Khanty-Mansia%29.svg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3015208" y="3015208"/>
            <a:ext cx="6858000" cy="827584"/>
          </a:xfrm>
          <a:prstGeom prst="rect">
            <a:avLst/>
          </a:prstGeom>
          <a:noFill/>
        </p:spPr>
      </p:pic>
      <p:pic>
        <p:nvPicPr>
          <p:cNvPr id="13" name="Picture 4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9664" y="2564904"/>
            <a:ext cx="3024336" cy="1872208"/>
          </a:xfrm>
          <a:prstGeom prst="rect">
            <a:avLst/>
          </a:prstGeom>
          <a:noFill/>
        </p:spPr>
      </p:pic>
      <p:pic>
        <p:nvPicPr>
          <p:cNvPr id="14" name="Picture 4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9664" y="188640"/>
            <a:ext cx="3024336" cy="1872208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188640"/>
            <a:ext cx="4495336" cy="655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72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1692" y="4941168"/>
            <a:ext cx="2520280" cy="1440160"/>
          </a:xfrm>
          <a:prstGeom prst="rect">
            <a:avLst/>
          </a:prstGeom>
          <a:noFill/>
        </p:spPr>
      </p:pic>
      <p:pic>
        <p:nvPicPr>
          <p:cNvPr id="7" name="Picture 2" descr="http://4.bp.blogspot.com/-HOw1_6uZRec/UTsQScGCtBI/AAAAAAAADrw/9U66bS64fT4/s1600/0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3032956" y="3032956"/>
            <a:ext cx="6858000" cy="792088"/>
          </a:xfrm>
          <a:prstGeom prst="rect">
            <a:avLst/>
          </a:prstGeom>
          <a:noFill/>
        </p:spPr>
      </p:pic>
      <p:pic>
        <p:nvPicPr>
          <p:cNvPr id="12" name="Picture 4" descr="https://upload.wikimedia.org/wikipedia/commons/thumb/4/43/Flag_of_Mortka_%28Khanty-Mansia%29.svg/1024px-Flag_of_Mortka_%28Khanty-Mansia%29.svg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3015208" y="3015208"/>
            <a:ext cx="6858000" cy="827584"/>
          </a:xfrm>
          <a:prstGeom prst="rect">
            <a:avLst/>
          </a:prstGeom>
          <a:noFill/>
        </p:spPr>
      </p:pic>
      <p:pic>
        <p:nvPicPr>
          <p:cNvPr id="13" name="Picture 4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9664" y="2564904"/>
            <a:ext cx="3024336" cy="1872208"/>
          </a:xfrm>
          <a:prstGeom prst="rect">
            <a:avLst/>
          </a:prstGeom>
          <a:noFill/>
        </p:spPr>
      </p:pic>
      <p:pic>
        <p:nvPicPr>
          <p:cNvPr id="14" name="Picture 4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9664" y="188640"/>
            <a:ext cx="3024336" cy="1872208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4689" y="-16471"/>
            <a:ext cx="48589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5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1692" y="4941168"/>
            <a:ext cx="2520280" cy="1440160"/>
          </a:xfrm>
          <a:prstGeom prst="rect">
            <a:avLst/>
          </a:prstGeom>
          <a:noFill/>
        </p:spPr>
      </p:pic>
      <p:pic>
        <p:nvPicPr>
          <p:cNvPr id="7" name="Picture 2" descr="http://4.bp.blogspot.com/-HOw1_6uZRec/UTsQScGCtBI/AAAAAAAADrw/9U66bS64fT4/s1600/0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3032956" y="3032956"/>
            <a:ext cx="6858000" cy="792088"/>
          </a:xfrm>
          <a:prstGeom prst="rect">
            <a:avLst/>
          </a:prstGeom>
          <a:noFill/>
        </p:spPr>
      </p:pic>
      <p:pic>
        <p:nvPicPr>
          <p:cNvPr id="12" name="Picture 4" descr="https://upload.wikimedia.org/wikipedia/commons/thumb/4/43/Flag_of_Mortka_%28Khanty-Mansia%29.svg/1024px-Flag_of_Mortka_%28Khanty-Mansia%29.svg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3015208" y="3015208"/>
            <a:ext cx="6858000" cy="827584"/>
          </a:xfrm>
          <a:prstGeom prst="rect">
            <a:avLst/>
          </a:prstGeom>
          <a:noFill/>
        </p:spPr>
      </p:pic>
      <p:pic>
        <p:nvPicPr>
          <p:cNvPr id="13" name="Picture 4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9664" y="2564904"/>
            <a:ext cx="3024336" cy="1872208"/>
          </a:xfrm>
          <a:prstGeom prst="rect">
            <a:avLst/>
          </a:prstGeom>
          <a:noFill/>
        </p:spPr>
      </p:pic>
      <p:pic>
        <p:nvPicPr>
          <p:cNvPr id="14" name="Picture 4" descr="http://praznikivse.ru/mart/images/prozrachnye_fony_0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9664" y="188640"/>
            <a:ext cx="3024336" cy="1872208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0"/>
            <a:ext cx="49685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27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840</TotalTime>
  <Words>2</Words>
  <Application>Microsoft Office PowerPoint</Application>
  <PresentationFormat>Экран (4:3)</PresentationFormat>
  <Paragraphs>2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RockLi</cp:lastModifiedBy>
  <cp:revision>92</cp:revision>
  <dcterms:created xsi:type="dcterms:W3CDTF">2015-11-10T13:30:14Z</dcterms:created>
  <dcterms:modified xsi:type="dcterms:W3CDTF">2021-12-01T01:47:28Z</dcterms:modified>
</cp:coreProperties>
</file>