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bizibordik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maam.ru/obrazovanie/zanyatiya-po-matematik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Развивающие дидактические пособия своими руками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3042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Республика Бурятия.  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МАДОУ  Сосново – Озёрский детский сад « Золотой ключик»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Наглядный материал с успехом  используется  на занятиях по ознакомлению с окружающим миром, для развития речи и мышления, в логопедических </a:t>
            </a:r>
            <a:r>
              <a:rPr lang="ru-RU" sz="2400" b="1" dirty="0" smtClean="0"/>
              <a:t>играх</a:t>
            </a:r>
            <a:r>
              <a:rPr lang="ru-RU" sz="2400" dirty="0" smtClean="0"/>
              <a:t>, для развития логического мышления, при обучении детей .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Домино.</a:t>
            </a:r>
            <a:endParaRPr lang="ru-RU" dirty="0"/>
          </a:p>
        </p:txBody>
      </p:sp>
      <p:pic>
        <p:nvPicPr>
          <p:cNvPr id="3074" name="Picture 2" descr="C:\Users\Администратор.DNAPC\Desktop\DSCN8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73016"/>
            <a:ext cx="1872208" cy="2304256"/>
          </a:xfrm>
          <a:prstGeom prst="rect">
            <a:avLst/>
          </a:prstGeom>
          <a:noFill/>
        </p:spPr>
      </p:pic>
      <p:pic>
        <p:nvPicPr>
          <p:cNvPr id="3075" name="Picture 3" descr="C:\Users\Администратор.DNAPC\Desktop\DSCN84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573016"/>
            <a:ext cx="1944216" cy="2304256"/>
          </a:xfrm>
          <a:prstGeom prst="rect">
            <a:avLst/>
          </a:prstGeom>
          <a:noFill/>
        </p:spPr>
      </p:pic>
      <p:pic>
        <p:nvPicPr>
          <p:cNvPr id="3076" name="Picture 4" descr="C:\Users\Администратор.DNAPC\Desktop\DSCN84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73016"/>
            <a:ext cx="1800200" cy="2376264"/>
          </a:xfrm>
          <a:prstGeom prst="rect">
            <a:avLst/>
          </a:prstGeom>
          <a:noFill/>
        </p:spPr>
      </p:pic>
      <p:pic>
        <p:nvPicPr>
          <p:cNvPr id="3077" name="Picture 5" descr="C:\Users\Администратор.DNAPC\Desktop\DSCN84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573016"/>
            <a:ext cx="2088232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можно </a:t>
            </a:r>
            <a:r>
              <a:rPr lang="ru-RU" sz="1600" u="sng" dirty="0" smtClean="0"/>
              <a:t>использовать</a:t>
            </a:r>
            <a:r>
              <a:rPr lang="ru-RU" sz="1600" dirty="0" smtClean="0"/>
              <a:t>: На физкультурных занятий;</a:t>
            </a:r>
          </a:p>
          <a:p>
            <a:r>
              <a:rPr lang="ru-RU" sz="1600" dirty="0" smtClean="0"/>
              <a:t>- На гимнастике;</a:t>
            </a:r>
          </a:p>
          <a:p>
            <a:r>
              <a:rPr lang="ru-RU" sz="1600" dirty="0" smtClean="0"/>
              <a:t>- На праздниках, </a:t>
            </a:r>
            <a:r>
              <a:rPr lang="ru-RU" sz="1600" b="1" dirty="0" smtClean="0"/>
              <a:t>развлечениях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- В индивидуальной работе;</a:t>
            </a:r>
          </a:p>
          <a:p>
            <a:pPr marL="274320" lvl="7" indent="-274320">
              <a:spcBef>
                <a:spcPts val="600"/>
              </a:spcBef>
              <a:buClr>
                <a:schemeClr val="accent2"/>
              </a:buClr>
              <a:buFont typeface="Wingdings 2"/>
              <a:buChar char=""/>
            </a:pPr>
            <a:r>
              <a:rPr lang="ru-RU" sz="1600" dirty="0" smtClean="0"/>
              <a:t>- В самостоятельной деятельности детей;</a:t>
            </a:r>
          </a:p>
          <a:p>
            <a:r>
              <a:rPr lang="ru-RU" sz="1600" dirty="0" smtClean="0"/>
              <a:t>Используемый материал легкий, прочный и безопасный.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Пособие по физическому развитию .</a:t>
            </a:r>
            <a:endParaRPr lang="ru-RU" dirty="0"/>
          </a:p>
        </p:txBody>
      </p:sp>
      <p:pic>
        <p:nvPicPr>
          <p:cNvPr id="4098" name="Picture 2" descr="C:\Users\Администратор.DNAPC\Desktop\DSCN85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645024"/>
            <a:ext cx="1656184" cy="2520281"/>
          </a:xfrm>
          <a:prstGeom prst="rect">
            <a:avLst/>
          </a:prstGeom>
          <a:noFill/>
        </p:spPr>
      </p:pic>
      <p:pic>
        <p:nvPicPr>
          <p:cNvPr id="4099" name="Picture 3" descr="C:\Users\Администратор.DNAPC\Desktop\DSCN85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00992" y="332656"/>
            <a:ext cx="1443213" cy="10534650"/>
          </a:xfrm>
          <a:prstGeom prst="rect">
            <a:avLst/>
          </a:prstGeom>
          <a:noFill/>
        </p:spPr>
      </p:pic>
      <p:pic>
        <p:nvPicPr>
          <p:cNvPr id="4100" name="Picture 4" descr="C:\Users\Администратор.DNAPC\Desktop\DSCN85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645024"/>
            <a:ext cx="1800200" cy="2520280"/>
          </a:xfrm>
          <a:prstGeom prst="rect">
            <a:avLst/>
          </a:prstGeom>
          <a:noFill/>
        </p:spPr>
      </p:pic>
      <p:pic>
        <p:nvPicPr>
          <p:cNvPr id="4101" name="Picture 5" descr="C:\Users\Администратор.DNAPC\Desktop\DSCN85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645024"/>
            <a:ext cx="1872208" cy="2520280"/>
          </a:xfrm>
          <a:prstGeom prst="rect">
            <a:avLst/>
          </a:prstGeom>
          <a:noFill/>
        </p:spPr>
      </p:pic>
      <p:pic>
        <p:nvPicPr>
          <p:cNvPr id="4102" name="Picture 6" descr="C:\Users\Администратор.DNAPC\Desktop\DSCN85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3645024"/>
            <a:ext cx="2088232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sz="1600" b="1" dirty="0" err="1" smtClean="0"/>
              <a:t>Бизиборд</a:t>
            </a:r>
            <a:r>
              <a:rPr lang="ru-RU" sz="1600" dirty="0" smtClean="0"/>
              <a:t> помогает малышу познакомиться с внешним миром через интересующие его предметы, помимо прочего развивая мелкую моторику. Положительное влияние на мозг работ с передвижением </a:t>
            </a:r>
            <a:r>
              <a:rPr lang="ru-RU" sz="1600" dirty="0" err="1" smtClean="0"/>
              <a:t>деталек</a:t>
            </a:r>
            <a:r>
              <a:rPr lang="ru-RU" sz="1600" dirty="0" smtClean="0"/>
              <a:t>, застегиванием цепочек и пуговиц, нажиманием на клавиши неоднократно научно доказано. </a:t>
            </a:r>
            <a:br>
              <a:rPr lang="ru-RU" sz="1600" dirty="0" smtClean="0"/>
            </a:br>
            <a:r>
              <a:rPr lang="ru-RU" sz="1600" dirty="0" smtClean="0"/>
              <a:t>Т.е. можно смело сказать, что </a:t>
            </a:r>
            <a:r>
              <a:rPr lang="ru-RU" sz="1600" u="sng" dirty="0" smtClean="0">
                <a:hlinkClick r:id="rId2"/>
              </a:rPr>
              <a:t>развивающая доска для детей</a:t>
            </a:r>
            <a:r>
              <a:rPr lang="ru-RU" sz="1600" dirty="0" smtClean="0"/>
              <a:t> помогает им быстрее понимать мир, обгоняя более ленивых сверстников по умственным показателям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Доска бизиборд</a:t>
            </a:r>
            <a:r>
              <a:rPr lang="ru-RU" dirty="0" smtClean="0"/>
              <a:t> .</a:t>
            </a:r>
            <a:endParaRPr lang="ru-RU" dirty="0"/>
          </a:p>
        </p:txBody>
      </p:sp>
      <p:pic>
        <p:nvPicPr>
          <p:cNvPr id="1026" name="Picture 2" descr="C:\Users\Администратор.DNAPC\Desktop\DSCN85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01008"/>
            <a:ext cx="3672408" cy="3168352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.DNAPC\Desktop\DSCN8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501008"/>
            <a:ext cx="4248472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Крахмал здорово скрипит, как снег)))) Наполнение зависит от желания и наличия в доме различных круп, семечек, бобовых, камней и пр. Шарики изначально берем хорошего качества и крепкие. Завязываем самими же шариками, у меня мальчик все развязывает, поэтому узлы сделали самими шарами, что очень удобно. Содержимое засыпали через воронку, натянув на ее узкий конец шарик. В общем-то и все. Эмоций у детей масса, кроме цветового воздействия, ещё сенсорное подключается. </a:t>
            </a:r>
            <a:br>
              <a:rPr lang="ru-RU" sz="2200" dirty="0" smtClean="0"/>
            </a:br>
            <a:endParaRPr lang="ru-RU" sz="2200" dirty="0" smtClean="0"/>
          </a:p>
          <a:p>
            <a:pPr fontAlgn="base">
              <a:buNone/>
            </a:pPr>
            <a:r>
              <a:rPr lang="ru-RU" dirty="0" smtClean="0"/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Сенсорные мячики</a:t>
            </a:r>
            <a:endParaRPr lang="ru-RU" dirty="0"/>
          </a:p>
        </p:txBody>
      </p:sp>
      <p:pic>
        <p:nvPicPr>
          <p:cNvPr id="2050" name="Picture 2" descr="C:\Users\Администратор.DNAPC\Desktop\DSCN85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797152"/>
            <a:ext cx="2808312" cy="1656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 самодельная интерактивная папка с кармашками, мини-книжками, окошками, подвижными деталями, вставками, которые ребенок может доставать, перекладывать, складывать по своему усмотрению. В ней собирается материал по какой-то определенной теме.</a:t>
            </a:r>
          </a:p>
          <a:p>
            <a:r>
              <a:rPr lang="ru-RU" sz="1600" dirty="0" smtClean="0"/>
              <a:t>На занятиях в моей группе </a:t>
            </a:r>
            <a:r>
              <a:rPr lang="ru-RU" sz="1600" dirty="0" err="1" smtClean="0"/>
              <a:t>лэпбук</a:t>
            </a:r>
            <a:r>
              <a:rPr lang="ru-RU" sz="1600" dirty="0" smtClean="0"/>
              <a:t> это не только мощный справочный инструмент и особая форма организации учебного материала, это, прежде всего, основа партнерской проектной деятельности взрослого с детьми (педагога с воспитанниками, родителя с ребенком). Основа </a:t>
            </a:r>
            <a:r>
              <a:rPr lang="ru-RU" sz="1600" dirty="0" err="1" smtClean="0"/>
              <a:t>лэпбука</a:t>
            </a:r>
            <a:r>
              <a:rPr lang="ru-RU" sz="1600" dirty="0" smtClean="0"/>
              <a:t> создается мной, как педагогом, и дополняется, совершенствуется вместе с детьми и их родителями. В результате такой работы получается отлично проработанный исследовательский проект.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Лэпбук .</a:t>
            </a:r>
            <a:endParaRPr lang="ru-RU" dirty="0"/>
          </a:p>
        </p:txBody>
      </p:sp>
      <p:pic>
        <p:nvPicPr>
          <p:cNvPr id="3074" name="Picture 2" descr="C:\Users\Администратор.DNAPC\Desktop\DSCN85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4437112"/>
            <a:ext cx="3528392" cy="2088232"/>
          </a:xfrm>
          <a:prstGeom prst="rect">
            <a:avLst/>
          </a:prstGeom>
          <a:noFill/>
        </p:spPr>
      </p:pic>
      <p:pic>
        <p:nvPicPr>
          <p:cNvPr id="3075" name="Picture 3" descr="C:\Users\Администратор.DNAPC\Desktop\DSCN8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437112"/>
            <a:ext cx="3744416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2192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err="1" smtClean="0"/>
              <a:t>Геоборд</a:t>
            </a:r>
            <a:r>
              <a:rPr lang="ru-RU" sz="1800" dirty="0" smtClean="0"/>
              <a:t> помогает в изучении цифр, геометрических фигур, букв. А также надевая и снимая резинки с колышек, ребенок делает отличное упражнение на </a:t>
            </a:r>
            <a:r>
              <a:rPr lang="ru-RU" sz="1800" dirty="0" err="1" smtClean="0"/>
              <a:t>сенсорику</a:t>
            </a:r>
            <a:r>
              <a:rPr lang="ru-RU" sz="1800" dirty="0" smtClean="0"/>
              <a:t>. Еще стоит упомянуть, что эта занимательная доска помогает в развитии воображения, творчества, усидчивости и памяти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Геоборды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386" name="Picture 2" descr="C:\Users\Администратор.DNAPC\Desktop\DSCN84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68960"/>
            <a:ext cx="2088232" cy="3240360"/>
          </a:xfrm>
          <a:prstGeom prst="rect">
            <a:avLst/>
          </a:prstGeom>
          <a:noFill/>
        </p:spPr>
      </p:pic>
      <p:pic>
        <p:nvPicPr>
          <p:cNvPr id="16387" name="Picture 3" descr="C:\Users\Администратор.DNAPC\Desktop\DSCN84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140968"/>
            <a:ext cx="2736304" cy="3240360"/>
          </a:xfrm>
          <a:prstGeom prst="rect">
            <a:avLst/>
          </a:prstGeom>
          <a:noFill/>
        </p:spPr>
      </p:pic>
      <p:pic>
        <p:nvPicPr>
          <p:cNvPr id="16388" name="Picture 4" descr="C:\Users\Администратор.DNAPC\Desktop\DSCN85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068960"/>
            <a:ext cx="2952328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 </a:t>
            </a:r>
            <a:r>
              <a:rPr lang="ru-RU" sz="1600" b="1" dirty="0" smtClean="0"/>
              <a:t>Дидактические пособия</a:t>
            </a:r>
            <a:r>
              <a:rPr lang="ru-RU" sz="1600" dirty="0" smtClean="0"/>
              <a:t>: для всестороннего развития речи детей дошкольного </a:t>
            </a:r>
            <a:r>
              <a:rPr lang="ru-RU" sz="1600" dirty="0" err="1" smtClean="0"/>
              <a:t>возраста,для</a:t>
            </a:r>
            <a:r>
              <a:rPr lang="ru-RU" sz="1600" dirty="0" smtClean="0"/>
              <a:t> обогащение словаря ребенка и формирование у него грамматических категорий;</a:t>
            </a:r>
          </a:p>
          <a:p>
            <a:r>
              <a:rPr lang="ru-RU" sz="1600" dirty="0" smtClean="0"/>
              <a:t>- развитие связной речи в процессе обучения рассказыванию;</a:t>
            </a:r>
          </a:p>
          <a:p>
            <a:r>
              <a:rPr lang="ru-RU" sz="1600" dirty="0" smtClean="0"/>
              <a:t>- развитие психических процессов </a:t>
            </a:r>
            <a:r>
              <a:rPr lang="ru-RU" sz="1600" i="1" dirty="0" smtClean="0"/>
              <a:t>(мышления, памяти, внимания)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- формирование пространственно-временных представлений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Времена года</a:t>
            </a:r>
            <a:endParaRPr lang="ru-RU" dirty="0"/>
          </a:p>
        </p:txBody>
      </p:sp>
      <p:pic>
        <p:nvPicPr>
          <p:cNvPr id="1026" name="Picture 2" descr="C:\Users\Администратор.DNAPC\Desktop\DSCN8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429000"/>
            <a:ext cx="2880319" cy="2592288"/>
          </a:xfrm>
          <a:prstGeom prst="rect">
            <a:avLst/>
          </a:prstGeom>
          <a:noFill/>
        </p:spPr>
      </p:pic>
      <p:pic>
        <p:nvPicPr>
          <p:cNvPr id="4" name="Picture 2" descr="C:\Users\Администратор.DNAPC\Desktop\DSCN8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1008"/>
            <a:ext cx="3528391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57328"/>
          </a:xfrm>
        </p:spPr>
        <p:txBody>
          <a:bodyPr>
            <a:normAutofit/>
          </a:bodyPr>
          <a:lstStyle/>
          <a:p>
            <a:r>
              <a:rPr lang="ru-RU" sz="1700" dirty="0" smtClean="0"/>
              <a:t> </a:t>
            </a:r>
            <a:r>
              <a:rPr lang="ru-RU" sz="1600" dirty="0" smtClean="0"/>
              <a:t>Игра шнуровка - это мелкая моторика рук ребенка. При продевании шнурка в дырочку ребенок тренирует свои пальчики к работе с мелкими деталями, тем самым подготавливая их к письму.</a:t>
            </a:r>
          </a:p>
          <a:p>
            <a:r>
              <a:rPr lang="ru-RU" sz="1600" dirty="0" smtClean="0"/>
              <a:t>    Без сомнения, что игра должна не только развивать ребенка, но и быть для него интересной. Увлекаясь игрой, он тренирует свою усидчивость, вместе с тем развивается логика, память, мышление и воображение. Игра помогает развить глазомер. Благодаря шнуровкам ребенок учится различать цвета, сравнивать предметы по размеру. Данное пособие прекрасно подходит для развития творчества и воображения.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Шнурование.</a:t>
            </a:r>
            <a:endParaRPr lang="ru-RU" dirty="0"/>
          </a:p>
        </p:txBody>
      </p:sp>
      <p:pic>
        <p:nvPicPr>
          <p:cNvPr id="1026" name="Picture 2" descr="C:\Users\Администратор.DNAPC\Desktop\DSCN8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05064"/>
            <a:ext cx="3456384" cy="2376264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.DNAPC\Desktop\DSCN84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05063"/>
            <a:ext cx="3960440" cy="2304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Знакомство детей с </a:t>
            </a:r>
            <a:r>
              <a:rPr lang="ru-RU" sz="1600" b="1" dirty="0" smtClean="0"/>
              <a:t>правильным </a:t>
            </a:r>
            <a:r>
              <a:rPr lang="ru-RU" sz="1600" i="1" dirty="0" smtClean="0"/>
              <a:t>(безопасным)</a:t>
            </a:r>
            <a:r>
              <a:rPr lang="ru-RU" sz="1600" dirty="0" smtClean="0"/>
              <a:t> и </a:t>
            </a:r>
            <a:r>
              <a:rPr lang="ru-RU" sz="1600" b="1" dirty="0" smtClean="0"/>
              <a:t>неправильным </a:t>
            </a:r>
            <a:r>
              <a:rPr lang="ru-RU" sz="1600" i="1" dirty="0" smtClean="0"/>
              <a:t>(опасным)</a:t>
            </a:r>
            <a:r>
              <a:rPr lang="ru-RU" sz="1600" dirty="0" smtClean="0"/>
              <a:t> поведением на улице, знакомство с терминами </a:t>
            </a:r>
            <a:r>
              <a:rPr lang="ru-RU" sz="1600" i="1" dirty="0" smtClean="0"/>
              <a:t>«</a:t>
            </a:r>
            <a:r>
              <a:rPr lang="ru-RU" sz="1600" b="1" i="1" dirty="0" smtClean="0"/>
              <a:t>дорога</a:t>
            </a:r>
            <a:r>
              <a:rPr lang="ru-RU" sz="1600" i="1" dirty="0" smtClean="0"/>
              <a:t>»</a:t>
            </a:r>
            <a:r>
              <a:rPr lang="ru-RU" sz="1600" dirty="0" smtClean="0"/>
              <a:t>, </a:t>
            </a:r>
            <a:r>
              <a:rPr lang="ru-RU" sz="1600" i="1" dirty="0" smtClean="0"/>
              <a:t>«пешеходный переход»</a:t>
            </a:r>
            <a:r>
              <a:rPr lang="ru-RU" sz="1600" dirty="0" smtClean="0"/>
              <a:t>, </a:t>
            </a:r>
            <a:r>
              <a:rPr lang="ru-RU" sz="1600" i="1" dirty="0" smtClean="0"/>
              <a:t>«светофор»</a:t>
            </a:r>
            <a:r>
              <a:rPr lang="ru-RU" sz="1600" dirty="0" smtClean="0"/>
              <a:t>. а </a:t>
            </a:r>
            <a:r>
              <a:rPr lang="ru-RU" sz="1600" b="1" dirty="0" smtClean="0"/>
              <a:t>дидактическая игра</a:t>
            </a:r>
            <a:r>
              <a:rPr lang="ru-RU" sz="1600" dirty="0" smtClean="0"/>
              <a:t> поможет в простой игровой форме познакомить детей с </a:t>
            </a:r>
            <a:r>
              <a:rPr lang="ru-RU" sz="1600" b="1" dirty="0" smtClean="0"/>
              <a:t>правилами</a:t>
            </a:r>
            <a:r>
              <a:rPr lang="ru-RU" sz="1600" dirty="0" smtClean="0"/>
              <a:t> безопасного поведения на улицах и </a:t>
            </a:r>
            <a:r>
              <a:rPr lang="ru-RU" sz="1600" b="1" dirty="0" smtClean="0"/>
              <a:t>дорогах</a:t>
            </a:r>
            <a:r>
              <a:rPr lang="ru-RU" sz="1600" dirty="0" smtClean="0"/>
              <a:t>, о том как </a:t>
            </a:r>
            <a:r>
              <a:rPr lang="ru-RU" sz="1600" b="1" dirty="0" smtClean="0"/>
              <a:t>правильно переходить </a:t>
            </a:r>
            <a:r>
              <a:rPr lang="ru-RU" sz="1600" b="1" dirty="0" err="1" smtClean="0"/>
              <a:t>дорогу</a:t>
            </a:r>
            <a:r>
              <a:rPr lang="ru-RU" sz="1600" dirty="0" err="1" smtClean="0"/>
              <a:t>,закрепит</a:t>
            </a:r>
            <a:r>
              <a:rPr lang="ru-RU" sz="1600" dirty="0" smtClean="0"/>
              <a:t> знания о видах транспорта. Ведь, именно в </a:t>
            </a:r>
            <a:r>
              <a:rPr lang="ru-RU" sz="1600" b="1" dirty="0" smtClean="0"/>
              <a:t>играх</a:t>
            </a:r>
            <a:r>
              <a:rPr lang="ru-RU" sz="1600" dirty="0" smtClean="0"/>
              <a:t>, дети легко и быстро запоминают то, что может им показаться скучным и неинтересным. Дети с удовольствием </a:t>
            </a:r>
            <a:r>
              <a:rPr lang="ru-RU" sz="1600" b="1" dirty="0" smtClean="0"/>
              <a:t>играют в эту игру</a:t>
            </a:r>
            <a:r>
              <a:rPr lang="ru-RU" sz="1600" dirty="0" smtClean="0"/>
              <a:t>, постигая новые действия и примеряя новые социальные </a:t>
            </a:r>
            <a:r>
              <a:rPr lang="ru-RU" sz="1600" u="sng" dirty="0" smtClean="0"/>
              <a:t>роли</a:t>
            </a:r>
            <a:r>
              <a:rPr lang="ru-RU" sz="1600" dirty="0" smtClean="0"/>
              <a:t>: водитель, пешеход.</a:t>
            </a:r>
          </a:p>
          <a:p>
            <a:r>
              <a:rPr lang="ru-RU" sz="1600" dirty="0" smtClean="0"/>
              <a:t> 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Правило дорожного движения.</a:t>
            </a:r>
            <a:endParaRPr lang="ru-RU" dirty="0"/>
          </a:p>
        </p:txBody>
      </p:sp>
      <p:pic>
        <p:nvPicPr>
          <p:cNvPr id="1026" name="Picture 2" descr="C:\Users\Администратор.DNAPC\Desktop\DSCN8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509120"/>
            <a:ext cx="792088" cy="1080120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.DNAPC\Desktop\DSCN85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05064"/>
            <a:ext cx="1944216" cy="2088232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.DNAPC\Desktop\DSCN84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005064"/>
            <a:ext cx="1728192" cy="2160240"/>
          </a:xfrm>
          <a:prstGeom prst="rect">
            <a:avLst/>
          </a:prstGeom>
          <a:noFill/>
        </p:spPr>
      </p:pic>
      <p:pic>
        <p:nvPicPr>
          <p:cNvPr id="1029" name="Picture 5" descr="C:\Users\Администратор.DNAPC\Desktop\DSCN84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005064"/>
            <a:ext cx="1584176" cy="2160240"/>
          </a:xfrm>
          <a:prstGeom prst="rect">
            <a:avLst/>
          </a:prstGeom>
          <a:noFill/>
        </p:spPr>
      </p:pic>
      <p:pic>
        <p:nvPicPr>
          <p:cNvPr id="1030" name="Picture 6" descr="C:\Users\Администратор.DNAPC\Desktop\DSCN85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4005064"/>
            <a:ext cx="1800200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sz="1600" dirty="0" smtClean="0"/>
              <a:t> Пособие многофункциональное и используется в работе как с детьми младшего дошкольного возраста так и со старшими дошкольниками.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Чудо – домик.</a:t>
            </a:r>
            <a:endParaRPr lang="ru-RU" dirty="0"/>
          </a:p>
        </p:txBody>
      </p:sp>
      <p:pic>
        <p:nvPicPr>
          <p:cNvPr id="2050" name="Picture 2" descr="C:\Users\Администратор.DNAPC\Desktop\DSCN84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80928"/>
            <a:ext cx="3456384" cy="3600400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.DNAPC\Desktop\DSCN84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780928"/>
            <a:ext cx="3888432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700" dirty="0" smtClean="0"/>
              <a:t>Крупа</a:t>
            </a:r>
            <a:br>
              <a:rPr lang="ru-RU" sz="1700" dirty="0" smtClean="0"/>
            </a:br>
            <a:r>
              <a:rPr lang="ru-RU" sz="1700" dirty="0" err="1" smtClean="0"/>
              <a:t>Наполный</a:t>
            </a:r>
            <a:r>
              <a:rPr lang="ru-RU" sz="1700" dirty="0" smtClean="0"/>
              <a:t>  контейнер  фасолью, </a:t>
            </a:r>
            <a:r>
              <a:rPr lang="ru-RU" sz="1700" dirty="0" err="1" smtClean="0"/>
              <a:t>нелущеным</a:t>
            </a:r>
            <a:r>
              <a:rPr lang="ru-RU" sz="1700" dirty="0" smtClean="0"/>
              <a:t> горохом, гречкой, прячем на дно ракушки, мелкие игрушки или конфеты, счётные палочки. </a:t>
            </a:r>
            <a:r>
              <a:rPr lang="ru-RU" sz="1700" dirty="0" err="1" smtClean="0"/>
              <a:t>Предлогаем</a:t>
            </a:r>
            <a:r>
              <a:rPr lang="ru-RU" sz="1700" dirty="0" smtClean="0"/>
              <a:t> ребенку помешать крупу, достать игрушки и снова спрятать. Очень хорошо, если малыш будет действовать не одной, а двумя руками.  </a:t>
            </a:r>
            <a:r>
              <a:rPr lang="ru-RU" sz="1700" dirty="0" err="1" smtClean="0"/>
              <a:t>Предлогаем</a:t>
            </a:r>
            <a:r>
              <a:rPr lang="ru-RU" sz="1700" dirty="0" smtClean="0"/>
              <a:t> малышу выложить рисунок из зернышек: орнаменты, буквы, цифры, геометрические фигуры и любые другие рисунки. Зерна легко вдавливаются в пластилин.</a:t>
            </a:r>
            <a:br>
              <a:rPr lang="ru-RU" sz="1700" dirty="0" smtClean="0"/>
            </a:br>
            <a:r>
              <a:rPr lang="ru-RU" sz="1700" dirty="0" smtClean="0"/>
              <a:t>Игры развивают мелкую моторику рук, воображение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Крупы.</a:t>
            </a:r>
            <a:endParaRPr lang="ru-RU" dirty="0"/>
          </a:p>
        </p:txBody>
      </p:sp>
      <p:pic>
        <p:nvPicPr>
          <p:cNvPr id="1026" name="Picture 2" descr="C:\Users\Администратор.DNAPC\Desktop\DSCN8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789040"/>
            <a:ext cx="3240360" cy="2592289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.DNAPC\Desktop\DSCN84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89040"/>
            <a:ext cx="3384376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/>
              <a:t>закрепить умение детей моделировать сказки с помощью схем на </a:t>
            </a:r>
            <a:r>
              <a:rPr lang="ru-RU" sz="1600" dirty="0" err="1" smtClean="0"/>
              <a:t>ковролине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совершенствовать умение подбирать схемы к выбранной сказке и располагать их в правильной последовательности;</a:t>
            </a:r>
          </a:p>
          <a:p>
            <a:r>
              <a:rPr lang="ru-RU" sz="1600" dirty="0" smtClean="0"/>
              <a:t>развивать умение пересказывать знакомые сказки.</a:t>
            </a:r>
          </a:p>
          <a:p>
            <a:r>
              <a:rPr lang="ru-RU" sz="1600" dirty="0" smtClean="0"/>
              <a:t>1. Пересказать выбранную </a:t>
            </a:r>
            <a:r>
              <a:rPr lang="ru-RU" sz="1600" dirty="0" err="1" smtClean="0"/>
              <a:t>сказку,опираясь</a:t>
            </a:r>
            <a:r>
              <a:rPr lang="ru-RU" sz="1600" dirty="0" smtClean="0"/>
              <a:t> на схемы.</a:t>
            </a:r>
          </a:p>
          <a:p>
            <a:r>
              <a:rPr lang="ru-RU" sz="1600" dirty="0" smtClean="0"/>
              <a:t>2. Придумать свою сказку.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Сказки для развития речи.</a:t>
            </a:r>
            <a:endParaRPr lang="ru-RU" dirty="0"/>
          </a:p>
        </p:txBody>
      </p:sp>
      <p:pic>
        <p:nvPicPr>
          <p:cNvPr id="1026" name="Picture 2" descr="C:\Users\Администратор.DNAPC\Desktop\DSCN8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89040"/>
            <a:ext cx="2592288" cy="2520280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.DNAPC\Desktop\DSCN85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789040"/>
            <a:ext cx="2448272" cy="2448272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.DNAPC\Desktop\DSCN85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789040"/>
            <a:ext cx="2448272" cy="2376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Формирование представлений о числе и количестве.</a:t>
            </a:r>
          </a:p>
          <a:p>
            <a:r>
              <a:rPr lang="ru-RU" sz="1600" dirty="0" smtClean="0"/>
              <a:t>Развитие представлений о величине.</a:t>
            </a:r>
          </a:p>
          <a:p>
            <a:r>
              <a:rPr lang="ru-RU" sz="1600" dirty="0" smtClean="0"/>
              <a:t>Развитие представлений о форме.</a:t>
            </a:r>
          </a:p>
          <a:p>
            <a:r>
              <a:rPr lang="ru-RU" sz="1600" dirty="0" smtClean="0"/>
              <a:t>Развитие пространственной ориентировки.</a:t>
            </a:r>
          </a:p>
          <a:p>
            <a:r>
              <a:rPr lang="ru-RU" sz="1600" dirty="0" smtClean="0"/>
              <a:t>Развитие ориентировки во времени.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u="sng" dirty="0" smtClean="0">
                <a:hlinkClick r:id="rId2"/>
              </a:rPr>
              <a:t>Математика. Формирование элементарных математических представлений (ФЭМП)</a:t>
            </a:r>
            <a:endParaRPr lang="ru-RU" sz="2800" dirty="0"/>
          </a:p>
        </p:txBody>
      </p:sp>
      <p:pic>
        <p:nvPicPr>
          <p:cNvPr id="2050" name="Picture 2" descr="C:\Users\Администратор.DNAPC\Desktop\DSCN8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284984"/>
            <a:ext cx="3168352" cy="3117827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.DNAPC\Desktop\DSCN85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284985"/>
            <a:ext cx="3708920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214</TotalTime>
  <Words>440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Республика Бурятия.    МАДОУ  Сосново – Озёрский детский сад « Золотой ключик»</vt:lpstr>
      <vt:lpstr>Геоборды.</vt:lpstr>
      <vt:lpstr>Времена года</vt:lpstr>
      <vt:lpstr>Шнурование.</vt:lpstr>
      <vt:lpstr>Правило дорожного движения.</vt:lpstr>
      <vt:lpstr>Чудо – домик.</vt:lpstr>
      <vt:lpstr>Крупы.</vt:lpstr>
      <vt:lpstr>Сказки для развития речи.</vt:lpstr>
      <vt:lpstr>Математика. Формирование элементарных математических представлений (ФЭМП)</vt:lpstr>
      <vt:lpstr>Домино.</vt:lpstr>
      <vt:lpstr> Пособие по физическому развитию .</vt:lpstr>
      <vt:lpstr>Доска бизиборд .</vt:lpstr>
      <vt:lpstr>Сенсорные мячики</vt:lpstr>
      <vt:lpstr>Лэпбук .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 Бурятия.    МАДОУ  Сосново – Озёрский детский сад « Золотой ключик»</dc:title>
  <dc:creator>Администратор</dc:creator>
  <cp:lastModifiedBy>DNA7 X64</cp:lastModifiedBy>
  <cp:revision>37</cp:revision>
  <dcterms:created xsi:type="dcterms:W3CDTF">2019-02-16T07:29:28Z</dcterms:created>
  <dcterms:modified xsi:type="dcterms:W3CDTF">2021-11-06T12:53:17Z</dcterms:modified>
</cp:coreProperties>
</file>