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0" r:id="rId5"/>
    <p:sldId id="258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56792"/>
            <a:ext cx="6172200" cy="1584176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Детско-родительский образовательный проект «Улицы нашего села»</a:t>
            </a:r>
            <a:endParaRPr lang="ru-RU" sz="32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улица Цокто Номтоевича Номтоева</a:t>
            </a:r>
          </a:p>
          <a:p>
            <a:r>
              <a:rPr lang="ru-RU" dirty="0" smtClean="0"/>
              <a:t>Выполнила семья Богдановой Карины.</a:t>
            </a:r>
          </a:p>
          <a:p>
            <a:r>
              <a:rPr lang="ru-RU" dirty="0" smtClean="0"/>
              <a:t>Руководитель: Доржиева Нина Намдыковна.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532859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Цель проекта</a:t>
            </a:r>
            <a:r>
              <a:rPr lang="ru-RU" sz="2400" dirty="0" smtClean="0"/>
              <a:t>. Создание условий для обогащения представлений детей о родном селе.</a:t>
            </a:r>
            <a:br>
              <a:rPr lang="ru-RU" sz="2400" dirty="0" smtClean="0"/>
            </a:br>
            <a:r>
              <a:rPr lang="ru-RU" sz="2400" b="1" dirty="0" smtClean="0"/>
              <a:t>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-дополнить, расширить, конкретизировать представления детей о улице.</a:t>
            </a:r>
            <a:br>
              <a:rPr lang="ru-RU" sz="2400" dirty="0" smtClean="0"/>
            </a:br>
            <a:r>
              <a:rPr lang="ru-RU" sz="2400" dirty="0" smtClean="0"/>
              <a:t>-знакомить детей с интересными фактами, сведениями о селе.</a:t>
            </a:r>
            <a:br>
              <a:rPr lang="ru-RU" sz="2400" dirty="0" smtClean="0"/>
            </a:br>
            <a:r>
              <a:rPr lang="ru-RU" sz="2400" dirty="0" smtClean="0"/>
              <a:t>- Развивать познавательные и творческие способности воспитанников.</a:t>
            </a:r>
            <a:br>
              <a:rPr lang="ru-RU" sz="2400" dirty="0" smtClean="0"/>
            </a:br>
            <a:r>
              <a:rPr lang="ru-RU" sz="2400" dirty="0" smtClean="0"/>
              <a:t>- Организовать сотрудничество с родителями в процессе реализации проекта.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Улица, на которой мы живём</a:t>
            </a:r>
            <a:endParaRPr lang="ru-RU" dirty="0"/>
          </a:p>
        </p:txBody>
      </p:sp>
      <p:pic>
        <p:nvPicPr>
          <p:cNvPr id="5" name="Содержимое 4" descr="SAM_51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7310438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/>
              <a:t>Собирали информацию</a:t>
            </a:r>
            <a:endParaRPr lang="ru-RU" dirty="0"/>
          </a:p>
        </p:txBody>
      </p:sp>
      <p:pic>
        <p:nvPicPr>
          <p:cNvPr id="12" name="Рисунок 11" descr="SAM_5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980728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AM_5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288032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SAM_5076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347864" y="3645024"/>
            <a:ext cx="4426346" cy="295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Цокто Номтоевич Номтоев</a:t>
            </a:r>
            <a:br>
              <a:rPr lang="ru-RU" dirty="0" smtClean="0"/>
            </a:br>
            <a:r>
              <a:rPr lang="ru-RU" b="1" i="1" dirty="0" smtClean="0"/>
              <a:t> 1910-2003гг.</a:t>
            </a:r>
            <a:endParaRPr lang="ru-RU" dirty="0"/>
          </a:p>
        </p:txBody>
      </p:sp>
      <p:pic>
        <p:nvPicPr>
          <p:cNvPr id="4" name="Содержимое 3" descr="Nomtoev_Cokto_gst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257153" cy="4727048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0" y="3248689"/>
            <a:ext cx="3816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Народный писатель Бурятии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Герой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Великой Отечественной войны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Работал директором Ульдургинской школы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922114"/>
          </a:xfrm>
        </p:spPr>
        <p:txBody>
          <a:bodyPr/>
          <a:lstStyle/>
          <a:p>
            <a:pPr algn="ctr"/>
            <a:r>
              <a:rPr lang="ru-RU" dirty="0" smtClean="0"/>
              <a:t>Его бюст в Ульдургинской Средней школе</a:t>
            </a:r>
            <a:endParaRPr lang="ru-RU" dirty="0"/>
          </a:p>
        </p:txBody>
      </p:sp>
      <p:pic>
        <p:nvPicPr>
          <p:cNvPr id="4" name="Содержимое 3" descr="nomtoev_cokto_byus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2920281" cy="487362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74642"/>
          </a:xfrm>
        </p:spPr>
        <p:txBody>
          <a:bodyPr>
            <a:normAutofit/>
          </a:bodyPr>
          <a:lstStyle/>
          <a:p>
            <a:r>
              <a:rPr lang="ru-RU" dirty="0" smtClean="0"/>
              <a:t>Моему земляку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Шлем солдата – могучие скалы</a:t>
            </a:r>
            <a:br>
              <a:rPr lang="ru-RU" dirty="0" smtClean="0"/>
            </a:br>
            <a:r>
              <a:rPr lang="ru-RU" dirty="0" smtClean="0"/>
              <a:t>белоснежных </a:t>
            </a:r>
            <a:r>
              <a:rPr lang="ru-RU" dirty="0" err="1" smtClean="0"/>
              <a:t>саянских</a:t>
            </a:r>
            <a:r>
              <a:rPr lang="ru-RU" dirty="0" smtClean="0"/>
              <a:t> вершин,</a:t>
            </a:r>
            <a:br>
              <a:rPr lang="ru-RU" dirty="0" smtClean="0"/>
            </a:br>
            <a:r>
              <a:rPr lang="ru-RU" dirty="0" smtClean="0"/>
              <a:t>а кольчуга – глубины Байкала</a:t>
            </a:r>
            <a:br>
              <a:rPr lang="ru-RU" dirty="0" smtClean="0"/>
            </a:br>
            <a:r>
              <a:rPr lang="ru-RU" dirty="0" smtClean="0"/>
              <a:t>и просторы тайги и равнин.</a:t>
            </a:r>
            <a:br>
              <a:rPr lang="ru-RU" dirty="0" smtClean="0"/>
            </a:br>
            <a:r>
              <a:rPr lang="ru-RU" dirty="0" smtClean="0"/>
              <a:t>Окрыленный высокою верой,</a:t>
            </a:r>
            <a:br>
              <a:rPr lang="ru-RU" dirty="0" smtClean="0"/>
            </a:br>
            <a:r>
              <a:rPr lang="ru-RU" dirty="0" smtClean="0"/>
              <a:t>ты разишь, словно </a:t>
            </a:r>
            <a:r>
              <a:rPr lang="ru-RU" dirty="0" err="1" smtClean="0"/>
              <a:t>батор</a:t>
            </a:r>
            <a:r>
              <a:rPr lang="ru-RU" dirty="0" smtClean="0"/>
              <a:t>, врага</a:t>
            </a:r>
            <a:br>
              <a:rPr lang="ru-RU" dirty="0" smtClean="0"/>
            </a:br>
            <a:r>
              <a:rPr lang="ru-RU" dirty="0" smtClean="0"/>
              <a:t>и отважным потомком </a:t>
            </a:r>
            <a:r>
              <a:rPr lang="ru-RU" dirty="0" err="1" smtClean="0"/>
              <a:t>Гэсэра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называют не зря земляка.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23448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69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Детско-родительский образовательный проект «Улицы нашего села»</vt:lpstr>
      <vt:lpstr>Цель проекта. Создание условий для обогащения представлений детей о родном селе. Задачи: -дополнить, расширить, конкретизировать представления детей о улице. -знакомить детей с интересными фактами, сведениями о селе. - Развивать познавательные и творческие способности воспитанников. - Организовать сотрудничество с родителями в процессе реализации проекта. </vt:lpstr>
      <vt:lpstr>Улица, на которой мы живём</vt:lpstr>
      <vt:lpstr>Собирали информацию</vt:lpstr>
      <vt:lpstr>Цокто Номтоевич Номтоев  1910-2003гг.</vt:lpstr>
      <vt:lpstr>Его бюст в Ульдургинской Средней школе</vt:lpstr>
      <vt:lpstr>Моему земляку   Шлем солдата – могучие скалы белоснежных саянских вершин, а кольчуга – глубины Байкала и просторы тайги и равнин. Окрыленный высокою верой, ты разишь, словно батор, врага и отважным потомком Гэсэра называют не зря земляка.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Детско-родительский образовательный проект «Улицы нашего села»</dc:title>
  <dc:creator>Admin</dc:creator>
  <cp:lastModifiedBy>Admin</cp:lastModifiedBy>
  <cp:revision>11</cp:revision>
  <dcterms:created xsi:type="dcterms:W3CDTF">2015-10-18T05:54:04Z</dcterms:created>
  <dcterms:modified xsi:type="dcterms:W3CDTF">2015-10-21T10:49:55Z</dcterms:modified>
</cp:coreProperties>
</file>